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sldIdLst>
    <p:sldId id="258" r:id="rId2"/>
  </p:sldIdLst>
  <p:sldSz cx="7019925" cy="993616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8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847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8446027F-A94B-4928-BF6A-78F0A198508B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1243013"/>
            <a:ext cx="23685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83139"/>
            <a:ext cx="5445125" cy="3913187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4"/>
            <a:ext cx="2949575" cy="49847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EE6ECE03-87BD-4152-BD38-FF620C9F9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695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5957" rtl="0" eaLnBrk="1" latinLnBrk="0" hangingPunct="1">
      <a:defRPr kumimoji="1" sz="1359" kern="1200">
        <a:solidFill>
          <a:schemeClr val="tx1"/>
        </a:solidFill>
        <a:latin typeface="+mn-lt"/>
        <a:ea typeface="+mn-ea"/>
        <a:cs typeface="+mn-cs"/>
      </a:defRPr>
    </a:lvl1pPr>
    <a:lvl2pPr marL="517978" algn="l" defTabSz="1035957" rtl="0" eaLnBrk="1" latinLnBrk="0" hangingPunct="1">
      <a:defRPr kumimoji="1" sz="1359" kern="1200">
        <a:solidFill>
          <a:schemeClr val="tx1"/>
        </a:solidFill>
        <a:latin typeface="+mn-lt"/>
        <a:ea typeface="+mn-ea"/>
        <a:cs typeface="+mn-cs"/>
      </a:defRPr>
    </a:lvl2pPr>
    <a:lvl3pPr marL="1035957" algn="l" defTabSz="1035957" rtl="0" eaLnBrk="1" latinLnBrk="0" hangingPunct="1">
      <a:defRPr kumimoji="1" sz="1359" kern="1200">
        <a:solidFill>
          <a:schemeClr val="tx1"/>
        </a:solidFill>
        <a:latin typeface="+mn-lt"/>
        <a:ea typeface="+mn-ea"/>
        <a:cs typeface="+mn-cs"/>
      </a:defRPr>
    </a:lvl3pPr>
    <a:lvl4pPr marL="1553934" algn="l" defTabSz="1035957" rtl="0" eaLnBrk="1" latinLnBrk="0" hangingPunct="1">
      <a:defRPr kumimoji="1" sz="1359" kern="1200">
        <a:solidFill>
          <a:schemeClr val="tx1"/>
        </a:solidFill>
        <a:latin typeface="+mn-lt"/>
        <a:ea typeface="+mn-ea"/>
        <a:cs typeface="+mn-cs"/>
      </a:defRPr>
    </a:lvl4pPr>
    <a:lvl5pPr marL="2071913" algn="l" defTabSz="1035957" rtl="0" eaLnBrk="1" latinLnBrk="0" hangingPunct="1">
      <a:defRPr kumimoji="1" sz="1359" kern="1200">
        <a:solidFill>
          <a:schemeClr val="tx1"/>
        </a:solidFill>
        <a:latin typeface="+mn-lt"/>
        <a:ea typeface="+mn-ea"/>
        <a:cs typeface="+mn-cs"/>
      </a:defRPr>
    </a:lvl5pPr>
    <a:lvl6pPr marL="2589891" algn="l" defTabSz="1035957" rtl="0" eaLnBrk="1" latinLnBrk="0" hangingPunct="1">
      <a:defRPr kumimoji="1" sz="1359" kern="1200">
        <a:solidFill>
          <a:schemeClr val="tx1"/>
        </a:solidFill>
        <a:latin typeface="+mn-lt"/>
        <a:ea typeface="+mn-ea"/>
        <a:cs typeface="+mn-cs"/>
      </a:defRPr>
    </a:lvl6pPr>
    <a:lvl7pPr marL="3107869" algn="l" defTabSz="1035957" rtl="0" eaLnBrk="1" latinLnBrk="0" hangingPunct="1">
      <a:defRPr kumimoji="1" sz="1359" kern="1200">
        <a:solidFill>
          <a:schemeClr val="tx1"/>
        </a:solidFill>
        <a:latin typeface="+mn-lt"/>
        <a:ea typeface="+mn-ea"/>
        <a:cs typeface="+mn-cs"/>
      </a:defRPr>
    </a:lvl7pPr>
    <a:lvl8pPr marL="3625847" algn="l" defTabSz="1035957" rtl="0" eaLnBrk="1" latinLnBrk="0" hangingPunct="1">
      <a:defRPr kumimoji="1" sz="1359" kern="1200">
        <a:solidFill>
          <a:schemeClr val="tx1"/>
        </a:solidFill>
        <a:latin typeface="+mn-lt"/>
        <a:ea typeface="+mn-ea"/>
        <a:cs typeface="+mn-cs"/>
      </a:defRPr>
    </a:lvl8pPr>
    <a:lvl9pPr marL="4143825" algn="l" defTabSz="1035957" rtl="0" eaLnBrk="1" latinLnBrk="0" hangingPunct="1">
      <a:defRPr kumimoji="1" sz="13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495" y="1626127"/>
            <a:ext cx="5966936" cy="3459257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7491" y="5218786"/>
            <a:ext cx="5264944" cy="2398939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9993-D3D8-423E-A0C2-6A2C9EAE0DEA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B943-D259-4277-841A-8A71C1975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92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9993-D3D8-423E-A0C2-6A2C9EAE0DEA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B943-D259-4277-841A-8A71C1975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28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23634" y="529009"/>
            <a:ext cx="1513671" cy="842043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620" y="529009"/>
            <a:ext cx="4453265" cy="842043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9993-D3D8-423E-A0C2-6A2C9EAE0DEA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B943-D259-4277-841A-8A71C1975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26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9993-D3D8-423E-A0C2-6A2C9EAE0DEA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B943-D259-4277-841A-8A71C1975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35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64" y="2477144"/>
            <a:ext cx="6054685" cy="4133167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964" y="6649412"/>
            <a:ext cx="6054685" cy="2173535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/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9993-D3D8-423E-A0C2-6A2C9EAE0DEA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B943-D259-4277-841A-8A71C1975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93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20" y="2645043"/>
            <a:ext cx="2983468" cy="630440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3837" y="2645043"/>
            <a:ext cx="2983468" cy="630440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9993-D3D8-423E-A0C2-6A2C9EAE0DEA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B943-D259-4277-841A-8A71C1975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64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34" y="529011"/>
            <a:ext cx="6054685" cy="19205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535" y="2435741"/>
            <a:ext cx="2969757" cy="1193719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535" y="3629460"/>
            <a:ext cx="2969757" cy="53383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3838" y="2435741"/>
            <a:ext cx="2984382" cy="1193719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53838" y="3629460"/>
            <a:ext cx="2984382" cy="53383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9993-D3D8-423E-A0C2-6A2C9EAE0DEA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B943-D259-4277-841A-8A71C1975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27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9993-D3D8-423E-A0C2-6A2C9EAE0DEA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B943-D259-4277-841A-8A71C1975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46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9993-D3D8-423E-A0C2-6A2C9EAE0DEA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B943-D259-4277-841A-8A71C1975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90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34" y="662411"/>
            <a:ext cx="2264109" cy="2318438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382" y="1430626"/>
            <a:ext cx="3553837" cy="7061116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534" y="2980849"/>
            <a:ext cx="2264109" cy="5522391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9993-D3D8-423E-A0C2-6A2C9EAE0DEA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B943-D259-4277-841A-8A71C1975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639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34" y="662411"/>
            <a:ext cx="2264109" cy="2318438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84382" y="1430626"/>
            <a:ext cx="3553837" cy="7061116"/>
          </a:xfrm>
        </p:spPr>
        <p:txBody>
          <a:bodyPr anchor="t"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534" y="2980849"/>
            <a:ext cx="2264109" cy="5522391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9993-D3D8-423E-A0C2-6A2C9EAE0DEA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B943-D259-4277-841A-8A71C1975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253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2620" y="529011"/>
            <a:ext cx="6054685" cy="1920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20" y="2645043"/>
            <a:ext cx="6054685" cy="6304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2620" y="9209353"/>
            <a:ext cx="1579483" cy="529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69993-D3D8-423E-A0C2-6A2C9EAE0DEA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5350" y="9209353"/>
            <a:ext cx="2369225" cy="529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7822" y="9209353"/>
            <a:ext cx="1579483" cy="529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B943-D259-4277-841A-8A71C19759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84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kumimoji="1"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kumimoji="1"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kumimoji="1"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kumimoji="1"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kumimoji="1"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kumimoji="1"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kumimoji="1"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kumimoji="1"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kumimoji="1"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kumimoji="1"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1985" rtl="0" eaLnBrk="1" latinLnBrk="0" hangingPunct="1">
        <a:defRPr kumimoji="1"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kumimoji="1"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kumimoji="1"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kumimoji="1"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kumimoji="1"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kumimoji="1"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kumimoji="1"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kumimoji="1"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kumimoji="1"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Snipping Tool">
            <a:extLst>
              <a:ext uri="{FF2B5EF4-FFF2-40B4-BE49-F238E27FC236}">
                <a16:creationId xmlns:a16="http://schemas.microsoft.com/office/drawing/2014/main" xmlns="" id="{2E9FAA60-860F-41E8-B1EA-EA45A883D3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0" t="22153" r="22949" b="9528"/>
          <a:stretch/>
        </p:blipFill>
        <p:spPr>
          <a:xfrm>
            <a:off x="8365" y="-1"/>
            <a:ext cx="7006804" cy="5969001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xmlns="" id="{CF607CFC-AD15-4485-A141-05B3B2A77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5143500"/>
            <a:ext cx="7019925" cy="4842093"/>
          </a:xfrm>
          <a:solidFill>
            <a:srgbClr val="92D050"/>
          </a:solidFill>
        </p:spPr>
        <p:txBody>
          <a:bodyPr anchor="ctr">
            <a:normAutofit/>
          </a:bodyPr>
          <a:lstStyle/>
          <a:p>
            <a:pPr algn="l"/>
            <a:r>
              <a:rPr lang="ja-JP" altLang="en-US" sz="2037" b="1" dirty="0">
                <a:solidFill>
                  <a:srgbClr val="008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4B05AE08-2E25-4C77-B082-A01096E4F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8" y="1542801"/>
            <a:ext cx="6778952" cy="1001973"/>
          </a:xfrm>
        </p:spPr>
        <p:txBody>
          <a:bodyPr>
            <a:normAutofit/>
          </a:bodyPr>
          <a:lstStyle/>
          <a:p>
            <a:r>
              <a:rPr lang="ja-JP" altLang="en-US" sz="2852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メイリオ" panose="020B0604030504040204" pitchFamily="50" charset="-128"/>
              </a:rPr>
              <a:t>ＪＡ宮崎</a:t>
            </a:r>
            <a:r>
              <a:rPr lang="ja-JP" altLang="en-US" sz="2852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メイリオ" panose="020B0604030504040204" pitchFamily="50" charset="-128"/>
              </a:rPr>
              <a:t>経済連</a:t>
            </a:r>
            <a:r>
              <a:rPr lang="en-US" altLang="ja-JP" sz="2852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メイリオ" panose="020B0604030504040204" pitchFamily="50" charset="-128"/>
              </a:rPr>
              <a:t/>
            </a:r>
            <a:br>
              <a:rPr lang="en-US" altLang="ja-JP" sz="2852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メイリオ" panose="020B0604030504040204" pitchFamily="50" charset="-128"/>
              </a:rPr>
            </a:br>
            <a:r>
              <a:rPr lang="ja-JP" altLang="en-US" sz="2852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メイリオ" panose="020B0604030504040204" pitchFamily="50" charset="-128"/>
              </a:rPr>
              <a:t>２０２３スプリングインターンシップ</a:t>
            </a:r>
            <a:endParaRPr lang="ja-JP" altLang="en-US" sz="2852" b="1" dirty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字幕 2">
            <a:extLst>
              <a:ext uri="{FF2B5EF4-FFF2-40B4-BE49-F238E27FC236}">
                <a16:creationId xmlns:a16="http://schemas.microsoft.com/office/drawing/2014/main" xmlns="" id="{F10FEFE2-9534-45B6-9521-3FC007FDBB44}"/>
              </a:ext>
            </a:extLst>
          </p:cNvPr>
          <p:cNvSpPr txBox="1">
            <a:spLocks/>
          </p:cNvSpPr>
          <p:nvPr/>
        </p:nvSpPr>
        <p:spPr>
          <a:xfrm>
            <a:off x="413279" y="9566186"/>
            <a:ext cx="6193367" cy="297903"/>
          </a:xfrm>
          <a:prstGeom prst="rect">
            <a:avLst/>
          </a:prstGeom>
        </p:spPr>
        <p:txBody>
          <a:bodyPr vert="horz" lIns="93154" tIns="46577" rIns="93154" bIns="46577" rtlCol="0">
            <a:noAutofit/>
          </a:bodyPr>
          <a:lstStyle>
            <a:lvl1pPr marL="0" indent="0" algn="ctr" defTabSz="571500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0" algn="ctr" defTabSz="571500" rtl="0" eaLnBrk="1" latinLnBrk="0" hangingPunct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None/>
              <a:defRPr kumimoji="1"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0" algn="ctr" defTabSz="571500" rtl="0" eaLnBrk="1" latinLnBrk="0" hangingPunct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None/>
              <a:defRPr kumimoji="1"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0" algn="ctr" defTabSz="571500" rtl="0" eaLnBrk="1" latinLnBrk="0" hangingPunct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0" algn="ctr" defTabSz="571500" rtl="0" eaLnBrk="1" latinLnBrk="0" hangingPunct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8750" indent="0" algn="ctr" defTabSz="571500" rtl="0" eaLnBrk="1" latinLnBrk="0" hangingPunct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4500" indent="0" algn="ctr" defTabSz="571500" rtl="0" eaLnBrk="1" latinLnBrk="0" hangingPunct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0250" indent="0" algn="ctr" defTabSz="571500" rtl="0" eaLnBrk="1" latinLnBrk="0" hangingPunct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ctr" defTabSz="571500" rtl="0" eaLnBrk="1" latinLnBrk="0" hangingPunct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800" b="1" dirty="0">
              <a:solidFill>
                <a:schemeClr val="bg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3200" y="5143500"/>
            <a:ext cx="430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事業概要説明　令和５年２月２１日（火）</a:t>
            </a:r>
            <a:endParaRPr kumimoji="1" lang="en-US" altLang="ja-JP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スケジュール</a:t>
            </a:r>
            <a:endParaRPr kumimoji="1" lang="ja-JP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3200" y="6141959"/>
            <a:ext cx="4305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対面式・オンライン</a:t>
            </a:r>
            <a:r>
              <a:rPr kumimoji="1" lang="en-US" altLang="ja-JP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r>
              <a:rPr kumimoji="1"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</a:t>
            </a: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</a:t>
            </a:r>
            <a:r>
              <a:rPr kumimoji="1"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事業概要　　１０：００～１０：５０</a:t>
            </a:r>
            <a:endParaRPr kumimoji="1" lang="en-US" altLang="ja-JP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２．職場見学　　１０：５０～１１：２０</a:t>
            </a:r>
            <a:endParaRPr kumimoji="1" lang="en-US" altLang="ja-JP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kumimoji="1" lang="en-US" altLang="ja-JP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休憩</a:t>
            </a:r>
            <a:r>
              <a:rPr kumimoji="1" lang="en-US" altLang="ja-JP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r>
              <a:rPr kumimoji="1"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３．先輩講話　　１１：３０～１１：４０</a:t>
            </a:r>
            <a:endParaRPr kumimoji="1" lang="en-US" altLang="ja-JP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４．質疑応答　　１１：４０～１２：００</a:t>
            </a:r>
            <a:endParaRPr kumimoji="1" lang="en-US" altLang="ja-JP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kumimoji="1" lang="en-US" altLang="ja-JP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昼食</a:t>
            </a:r>
            <a:r>
              <a:rPr kumimoji="1" lang="en-US" altLang="ja-JP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r>
              <a:rPr kumimoji="1"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５．グループワーク　</a:t>
            </a:r>
            <a:endParaRPr kumimoji="1" lang="en-US" altLang="ja-JP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１３：３０</a:t>
            </a:r>
            <a:r>
              <a:rPr kumimoji="1" lang="ja-JP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kumimoji="1" lang="ja-JP" altLang="en-U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１６：００</a:t>
            </a:r>
            <a:endParaRPr kumimoji="1" lang="en-US" altLang="ja-JP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en-US" altLang="ja-JP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実施時間は前後する可能性が</a:t>
            </a:r>
            <a:endParaRPr kumimoji="1" lang="en-US" altLang="ja-JP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あります。</a:t>
            </a:r>
            <a:endParaRPr kumimoji="1" lang="en-US" altLang="ja-JP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オンライン</a:t>
            </a:r>
            <a:r>
              <a:rPr kumimoji="1" lang="ja-JP" altLang="en-US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で参加される場合は、</a:t>
            </a:r>
            <a:endParaRPr kumimoji="1" lang="en-US" altLang="ja-JP" sz="16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午前中で終了となります。</a:t>
            </a:r>
            <a:endParaRPr kumimoji="1" lang="en-US" altLang="ja-JP" sz="16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対面式（グループワーク）で参加</a:t>
            </a:r>
            <a:endParaRPr kumimoji="1" lang="en-US" altLang="ja-JP" sz="16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される場合は、昼食を用意します。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AutoShape 2" descr="「お弁当 イラスト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" name="AutoShape 4" descr="「お弁当 イラスト」の画像検索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AutoShape 6" descr="「お弁当 イラスト」の画像検索結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="" xmlns:a16="http://schemas.microsoft.com/office/drawing/2014/main" id="{8BD0D3FF-4ECD-4481-91C0-C9E90F9D37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00" y="7869725"/>
            <a:ext cx="3241495" cy="2029538"/>
          </a:xfrm>
          <a:prstGeom prst="rect">
            <a:avLst/>
          </a:prstGeom>
          <a:effectLst>
            <a:softEdge rad="63500"/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034" name="Picture 10" descr="https://miyazakigyu.jp/images/collaboration/intro_fig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293" y="6314947"/>
            <a:ext cx="2864254" cy="139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12" descr="平成 年 月 日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4" name="AutoShape 14" descr="平成 年 月 日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32736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513</TotalTime>
  <Words>15</Words>
  <Application>Microsoft Office PowerPoint</Application>
  <PresentationFormat>ユーザー設定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Tw Cen MT</vt:lpstr>
      <vt:lpstr>UD デジタル 教科書体 NP-B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ＪＡ宮崎経済連 ２０２３スプリングインターンシップ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ＪＡ宮崎経済連グループセミナー</dc:title>
  <dc:creator>笠井　歩(284095052)</dc:creator>
  <cp:lastModifiedBy>黒木　久美子(284003212)</cp:lastModifiedBy>
  <cp:revision>31</cp:revision>
  <cp:lastPrinted>2022-12-07T01:21:40Z</cp:lastPrinted>
  <dcterms:created xsi:type="dcterms:W3CDTF">2022-11-04T05:54:37Z</dcterms:created>
  <dcterms:modified xsi:type="dcterms:W3CDTF">2022-12-13T02:59:19Z</dcterms:modified>
</cp:coreProperties>
</file>