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99FF"/>
    <a:srgbClr val="0D7948"/>
    <a:srgbClr val="FF0066"/>
    <a:srgbClr val="FFC000"/>
    <a:srgbClr val="2FC55D"/>
    <a:srgbClr val="13E1A1"/>
    <a:srgbClr val="66CCFF"/>
    <a:srgbClr val="28F837"/>
    <a:srgbClr val="12AA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45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395" cy="497738"/>
          </a:xfrm>
          <a:prstGeom prst="rect">
            <a:avLst/>
          </a:prstGeom>
        </p:spPr>
        <p:txBody>
          <a:bodyPr vert="horz" lIns="88276" tIns="44138" rIns="88276" bIns="4413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85" y="0"/>
            <a:ext cx="2950395" cy="497738"/>
          </a:xfrm>
          <a:prstGeom prst="rect">
            <a:avLst/>
          </a:prstGeom>
        </p:spPr>
        <p:txBody>
          <a:bodyPr vert="horz" lIns="88276" tIns="44138" rIns="88276" bIns="44138" rtlCol="0"/>
          <a:lstStyle>
            <a:lvl1pPr algn="r">
              <a:defRPr sz="1200"/>
            </a:lvl1pPr>
          </a:lstStyle>
          <a:p>
            <a:fld id="{3F5B30A0-4AD0-4518-822A-894C1EA6A3AB}" type="datetimeFigureOut">
              <a:rPr kumimoji="1" lang="ja-JP" altLang="en-US" smtClean="0"/>
              <a:t>2022/11/7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1601"/>
            <a:ext cx="2950395" cy="497737"/>
          </a:xfrm>
          <a:prstGeom prst="rect">
            <a:avLst/>
          </a:prstGeom>
        </p:spPr>
        <p:txBody>
          <a:bodyPr vert="horz" lIns="88276" tIns="44138" rIns="88276" bIns="4413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85" y="9441601"/>
            <a:ext cx="2950395" cy="497737"/>
          </a:xfrm>
          <a:prstGeom prst="rect">
            <a:avLst/>
          </a:prstGeom>
        </p:spPr>
        <p:txBody>
          <a:bodyPr vert="horz" lIns="88276" tIns="44138" rIns="88276" bIns="44138" rtlCol="0" anchor="b"/>
          <a:lstStyle>
            <a:lvl1pPr algn="r">
              <a:defRPr sz="1200"/>
            </a:lvl1pPr>
          </a:lstStyle>
          <a:p>
            <a:fld id="{F81E2FE9-EF15-49A7-9EE8-6D05F9A78A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96504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395" cy="497738"/>
          </a:xfrm>
          <a:prstGeom prst="rect">
            <a:avLst/>
          </a:prstGeom>
        </p:spPr>
        <p:txBody>
          <a:bodyPr vert="horz" lIns="88276" tIns="44138" rIns="88276" bIns="4413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85" y="0"/>
            <a:ext cx="2950395" cy="497738"/>
          </a:xfrm>
          <a:prstGeom prst="rect">
            <a:avLst/>
          </a:prstGeom>
        </p:spPr>
        <p:txBody>
          <a:bodyPr vert="horz" lIns="88276" tIns="44138" rIns="88276" bIns="44138" rtlCol="0"/>
          <a:lstStyle>
            <a:lvl1pPr algn="r">
              <a:defRPr sz="1200"/>
            </a:lvl1pPr>
          </a:lstStyle>
          <a:p>
            <a:fld id="{A2218678-F3F8-47C4-A6B4-90C20CACAF77}" type="datetimeFigureOut">
              <a:rPr kumimoji="1" lang="ja-JP" altLang="en-US" smtClean="0"/>
              <a:t>2022/11/7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1425"/>
            <a:ext cx="2514600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76" tIns="44138" rIns="88276" bIns="4413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329" y="4783210"/>
            <a:ext cx="5444543" cy="3914096"/>
          </a:xfrm>
          <a:prstGeom prst="rect">
            <a:avLst/>
          </a:prstGeom>
        </p:spPr>
        <p:txBody>
          <a:bodyPr vert="horz" lIns="88276" tIns="44138" rIns="88276" bIns="4413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1601"/>
            <a:ext cx="2950395" cy="497737"/>
          </a:xfrm>
          <a:prstGeom prst="rect">
            <a:avLst/>
          </a:prstGeom>
        </p:spPr>
        <p:txBody>
          <a:bodyPr vert="horz" lIns="88276" tIns="44138" rIns="88276" bIns="4413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85" y="9441601"/>
            <a:ext cx="2950395" cy="497737"/>
          </a:xfrm>
          <a:prstGeom prst="rect">
            <a:avLst/>
          </a:prstGeom>
        </p:spPr>
        <p:txBody>
          <a:bodyPr vert="horz" lIns="88276" tIns="44138" rIns="88276" bIns="44138" rtlCol="0" anchor="b"/>
          <a:lstStyle>
            <a:lvl1pPr algn="r">
              <a:defRPr sz="1200"/>
            </a:lvl1pPr>
          </a:lstStyle>
          <a:p>
            <a:fld id="{4E5A54C2-765A-4E22-A101-29AC247D4A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6888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66680-2D2E-404A-B997-AE58DFEF0CF3}" type="datetimeFigureOut">
              <a:rPr kumimoji="1" lang="ja-JP" altLang="en-US" smtClean="0"/>
              <a:t>2022/11/7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31FE8-97B6-4726-B3DE-A9ABB9FEE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7105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66680-2D2E-404A-B997-AE58DFEF0CF3}" type="datetimeFigureOut">
              <a:rPr kumimoji="1" lang="ja-JP" altLang="en-US" smtClean="0"/>
              <a:t>2022/11/7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31FE8-97B6-4726-B3DE-A9ABB9FEE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9189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66680-2D2E-404A-B997-AE58DFEF0CF3}" type="datetimeFigureOut">
              <a:rPr kumimoji="1" lang="ja-JP" altLang="en-US" smtClean="0"/>
              <a:t>2022/11/7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31FE8-97B6-4726-B3DE-A9ABB9FEE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1095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66680-2D2E-404A-B997-AE58DFEF0CF3}" type="datetimeFigureOut">
              <a:rPr kumimoji="1" lang="ja-JP" altLang="en-US" smtClean="0"/>
              <a:t>2022/11/7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31FE8-97B6-4726-B3DE-A9ABB9FEE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7571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66680-2D2E-404A-B997-AE58DFEF0CF3}" type="datetimeFigureOut">
              <a:rPr kumimoji="1" lang="ja-JP" altLang="en-US" smtClean="0"/>
              <a:t>2022/11/7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31FE8-97B6-4726-B3DE-A9ABB9FEE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440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66680-2D2E-404A-B997-AE58DFEF0CF3}" type="datetimeFigureOut">
              <a:rPr kumimoji="1" lang="ja-JP" altLang="en-US" smtClean="0"/>
              <a:t>2022/11/7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31FE8-97B6-4726-B3DE-A9ABB9FEE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6679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66680-2D2E-404A-B997-AE58DFEF0CF3}" type="datetimeFigureOut">
              <a:rPr kumimoji="1" lang="ja-JP" altLang="en-US" smtClean="0"/>
              <a:t>2022/11/7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31FE8-97B6-4726-B3DE-A9ABB9FEE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7327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66680-2D2E-404A-B997-AE58DFEF0CF3}" type="datetimeFigureOut">
              <a:rPr kumimoji="1" lang="ja-JP" altLang="en-US" smtClean="0"/>
              <a:t>2022/11/7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31FE8-97B6-4726-B3DE-A9ABB9FEE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0987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66680-2D2E-404A-B997-AE58DFEF0CF3}" type="datetimeFigureOut">
              <a:rPr kumimoji="1" lang="ja-JP" altLang="en-US" smtClean="0"/>
              <a:t>2022/11/7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31FE8-97B6-4726-B3DE-A9ABB9FEE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6576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66680-2D2E-404A-B997-AE58DFEF0CF3}" type="datetimeFigureOut">
              <a:rPr kumimoji="1" lang="ja-JP" altLang="en-US" smtClean="0"/>
              <a:t>2022/11/7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31FE8-97B6-4726-B3DE-A9ABB9FEE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358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66680-2D2E-404A-B997-AE58DFEF0CF3}" type="datetimeFigureOut">
              <a:rPr kumimoji="1" lang="ja-JP" altLang="en-US" smtClean="0"/>
              <a:t>2022/11/7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31FE8-97B6-4726-B3DE-A9ABB9FEE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0944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66680-2D2E-404A-B997-AE58DFEF0CF3}" type="datetimeFigureOut">
              <a:rPr kumimoji="1" lang="ja-JP" altLang="en-US" smtClean="0"/>
              <a:t>2022/11/7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31FE8-97B6-4726-B3DE-A9ABB9FEE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57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svg"/><Relationship Id="rId3" Type="http://schemas.openxmlformats.org/officeDocument/2006/relationships/image" Target="../media/image2.png"/><Relationship Id="rId21" Type="http://schemas.openxmlformats.org/officeDocument/2006/relationships/image" Target="../media/image20.sv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sv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6AF04A-D126-491C-83A3-02C62F17C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900" y="742991"/>
            <a:ext cx="2343654" cy="1047892"/>
          </a:xfrm>
        </p:spPr>
        <p:txBody>
          <a:bodyPr>
            <a:normAutofit/>
          </a:bodyPr>
          <a:lstStyle/>
          <a:p>
            <a:b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1F82AFB8-C796-4AAB-94D3-2EA6074EA9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1311" y="156220"/>
            <a:ext cx="2973710" cy="1047892"/>
          </a:xfrm>
          <a:prstGeom prst="rect">
            <a:avLst/>
          </a:prstGeom>
        </p:spPr>
      </p:pic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0F47CC26-A49C-48B2-B1E2-726073530065}"/>
              </a:ext>
            </a:extLst>
          </p:cNvPr>
          <p:cNvSpPr/>
          <p:nvPr/>
        </p:nvSpPr>
        <p:spPr>
          <a:xfrm>
            <a:off x="215900" y="2413838"/>
            <a:ext cx="6426200" cy="3482529"/>
          </a:xfrm>
          <a:prstGeom prst="roundRect">
            <a:avLst/>
          </a:prstGeom>
          <a:solidFill>
            <a:srgbClr val="2FC5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700" b="1" dirty="0">
                <a:solidFill>
                  <a:schemeClr val="bg1"/>
                </a:solidFill>
                <a:latin typeface="+mn-ea"/>
              </a:rPr>
              <a:t>【</a:t>
            </a:r>
            <a:r>
              <a:rPr kumimoji="1" lang="ja-JP" altLang="en-US" sz="1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日時</a:t>
            </a:r>
            <a:r>
              <a:rPr kumimoji="1" lang="en-US" altLang="ja-JP" sz="1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kumimoji="1" lang="ja-JP" altLang="en-US" sz="1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令和４年１２月２６日（月）</a:t>
            </a:r>
            <a:endParaRPr kumimoji="1" lang="en-US" altLang="ja-JP" sz="17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１０：００～１５：００　　</a:t>
            </a:r>
            <a:r>
              <a:rPr kumimoji="1" lang="ja-JP" altLang="en-US" sz="1700" b="1" dirty="0">
                <a:solidFill>
                  <a:srgbClr val="FF339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☆先着</a:t>
            </a:r>
            <a:r>
              <a:rPr kumimoji="1" lang="en-US" altLang="ja-JP" sz="1700" b="1" dirty="0">
                <a:solidFill>
                  <a:srgbClr val="FF339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r>
              <a:rPr kumimoji="1" lang="ja-JP" altLang="en-US" sz="1700" b="1" dirty="0">
                <a:solidFill>
                  <a:srgbClr val="FF339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名様</a:t>
            </a:r>
            <a:r>
              <a:rPr kumimoji="1" lang="ja-JP" altLang="en-US" sz="17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17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会場</a:t>
            </a:r>
            <a:r>
              <a:rPr kumimoji="1" lang="en-US" altLang="ja-JP" sz="1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宮崎大学 　　　　　　　　　　　　　　　　　　</a:t>
            </a:r>
            <a:r>
              <a:rPr kumimoji="1" lang="ja-JP" altLang="en-US" sz="1700" b="1" dirty="0">
                <a:solidFill>
                  <a:srgbClr val="FF339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限定☆</a:t>
            </a:r>
            <a:endParaRPr kumimoji="1" lang="en-US" altLang="ja-JP" sz="1700" b="1" dirty="0">
              <a:solidFill>
                <a:srgbClr val="FF3399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   創立</a:t>
            </a:r>
            <a:r>
              <a:rPr kumimoji="1" lang="en-US" altLang="ja-JP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330</a:t>
            </a:r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記念交流会館 コンベンションホール</a:t>
            </a:r>
            <a:endParaRPr kumimoji="1"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セミナー内容</a:t>
            </a:r>
            <a:r>
              <a:rPr kumimoji="1" lang="en-US" altLang="ja-JP" sz="1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kumimoji="1" lang="ja-JP" altLang="en-US" sz="1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en-US" altLang="ja-JP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JA</a:t>
            </a:r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宮崎経済連グループ事業説明</a:t>
            </a:r>
            <a:endParaRPr kumimoji="1"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   ・卒業生による就職相談会　など</a:t>
            </a:r>
            <a:r>
              <a:rPr kumimoji="1"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endParaRPr kumimoji="1" lang="en-US" altLang="ja-JP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9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参加組織・会社</a:t>
            </a:r>
            <a:r>
              <a:rPr kumimoji="1" lang="en-US" altLang="ja-JP" sz="1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en-US" altLang="ja-JP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■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ＪＡ宮崎経済連　■㈱ミヤチク　■宮崎県農協果汁㈱</a:t>
            </a: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■㈱エーコープみやざき　■ジェイエイアグリシード㈱</a:t>
            </a: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■㈱ジェイエイフーズみやざき　■（一社）宮崎県酪農公社</a:t>
            </a: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■宮崎くみあいチキンフーズ㈱、南日本くみあい飼料㈱</a:t>
            </a:r>
            <a:endParaRPr kumimoji="1"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674B2314-F93F-437C-895F-3AD230EF27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205" t="81749" r="49057" b="14246"/>
          <a:stretch/>
        </p:blipFill>
        <p:spPr>
          <a:xfrm>
            <a:off x="2322054" y="8817916"/>
            <a:ext cx="2112273" cy="243952"/>
          </a:xfrm>
          <a:prstGeom prst="rect">
            <a:avLst/>
          </a:prstGeom>
        </p:spPr>
      </p:pic>
      <p:sp>
        <p:nvSpPr>
          <p:cNvPr id="7" name="スクロール: 横 6">
            <a:extLst>
              <a:ext uri="{FF2B5EF4-FFF2-40B4-BE49-F238E27FC236}">
                <a16:creationId xmlns:a16="http://schemas.microsoft.com/office/drawing/2014/main" id="{004BEE29-A532-449E-9662-ED3E0C3075D0}"/>
              </a:ext>
            </a:extLst>
          </p:cNvPr>
          <p:cNvSpPr/>
          <p:nvPr/>
        </p:nvSpPr>
        <p:spPr>
          <a:xfrm>
            <a:off x="215900" y="1118766"/>
            <a:ext cx="6426200" cy="1417320"/>
          </a:xfrm>
          <a:prstGeom prst="horizontalScroll">
            <a:avLst/>
          </a:prstGeom>
          <a:solidFill>
            <a:schemeClr val="bg1"/>
          </a:solidFill>
          <a:ln w="50800">
            <a:solidFill>
              <a:srgbClr val="2FC55D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ＪＡ宮崎経済連グループ企業説明会</a:t>
            </a:r>
          </a:p>
        </p:txBody>
      </p:sp>
      <p:sp>
        <p:nvSpPr>
          <p:cNvPr id="10" name="タイトル 4">
            <a:extLst>
              <a:ext uri="{FF2B5EF4-FFF2-40B4-BE49-F238E27FC236}">
                <a16:creationId xmlns:a16="http://schemas.microsoft.com/office/drawing/2014/main" id="{360E338B-1ECF-45C5-8C3A-7B26A0739BF6}"/>
              </a:ext>
            </a:extLst>
          </p:cNvPr>
          <p:cNvSpPr txBox="1">
            <a:spLocks/>
          </p:cNvSpPr>
          <p:nvPr/>
        </p:nvSpPr>
        <p:spPr>
          <a:xfrm>
            <a:off x="30136" y="6130620"/>
            <a:ext cx="4309305" cy="2534562"/>
          </a:xfrm>
          <a:prstGeom prst="rect">
            <a:avLst/>
          </a:prstGeom>
          <a:solidFill>
            <a:schemeClr val="bg1"/>
          </a:solidFill>
          <a:effectLst>
            <a:softEdge rad="63500"/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16256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06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ja-JP" altLang="en-US" sz="12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学生のみなさん！</a:t>
            </a:r>
            <a:endParaRPr lang="en-US" altLang="ja-JP" sz="1200" b="1" dirty="0">
              <a:solidFill>
                <a:srgbClr val="00206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12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ＪＡ宮崎経済連グループ企業説明会に参加しませんか？</a:t>
            </a:r>
            <a:endParaRPr lang="en-US" altLang="ja-JP" sz="1200" b="1" dirty="0">
              <a:solidFill>
                <a:srgbClr val="00206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12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私たちの組織や会社がどのような事業を行っているのかが</a:t>
            </a:r>
            <a:endParaRPr lang="en-US" altLang="ja-JP" sz="1200" b="1" dirty="0">
              <a:solidFill>
                <a:srgbClr val="00206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12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一度に知る事が出来る企業説明会です。</a:t>
            </a:r>
            <a:endParaRPr lang="en-US" altLang="ja-JP" sz="1200" b="1" dirty="0">
              <a:solidFill>
                <a:srgbClr val="00206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12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宮崎に貢献したい方、食と農に携わる仕事をしたい方</a:t>
            </a:r>
            <a:r>
              <a:rPr lang="ja-JP" altLang="en-US" sz="1200" b="1" dirty="0" err="1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．．．</a:t>
            </a:r>
            <a:endParaRPr lang="en-US" altLang="ja-JP" sz="1200" b="1" dirty="0">
              <a:solidFill>
                <a:srgbClr val="00206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1200" b="1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皆さんのご参加をお待ちしております！！</a:t>
            </a: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3BEE33FF-FE76-4EFA-8E97-6E19F8B657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9587" y="8342146"/>
            <a:ext cx="477510" cy="266269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9F05ECAC-C353-44C1-B212-E9B18F20114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6990" b="-2185"/>
          <a:stretch/>
        </p:blipFill>
        <p:spPr>
          <a:xfrm>
            <a:off x="2078163" y="8322752"/>
            <a:ext cx="948957" cy="244915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3AAB3351-ECC9-45D2-A6FA-866D43F3890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08642" y="8332062"/>
            <a:ext cx="582098" cy="235605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CA0D12BC-CB9E-4331-B67E-A2850F02739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8185" y="8240326"/>
            <a:ext cx="556822" cy="376231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80133CE2-2230-444E-9F5F-EBC0565C7B0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867764" y="8141554"/>
            <a:ext cx="494398" cy="401184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06BA52CE-3048-47FD-85FE-59F102F5A3B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28284" y="8696735"/>
            <a:ext cx="1526192" cy="13510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342685FE-6532-4D2C-BFCD-E6AC16A7F1D0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r="81282"/>
          <a:stretch/>
        </p:blipFill>
        <p:spPr>
          <a:xfrm>
            <a:off x="1601678" y="8273704"/>
            <a:ext cx="391246" cy="349347"/>
          </a:xfrm>
          <a:prstGeom prst="rect">
            <a:avLst/>
          </a:prstGeom>
        </p:spPr>
      </p:pic>
      <p:sp>
        <p:nvSpPr>
          <p:cNvPr id="19" name="四角形: 角を丸くする 21">
            <a:extLst>
              <a:ext uri="{FF2B5EF4-FFF2-40B4-BE49-F238E27FC236}">
                <a16:creationId xmlns:a16="http://schemas.microsoft.com/office/drawing/2014/main" id="{9712053C-E3A6-4041-A30A-D235EAFA84E0}"/>
              </a:ext>
            </a:extLst>
          </p:cNvPr>
          <p:cNvSpPr/>
          <p:nvPr/>
        </p:nvSpPr>
        <p:spPr>
          <a:xfrm>
            <a:off x="4261518" y="5753967"/>
            <a:ext cx="2615586" cy="23438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kumimoji="1" lang="en-US" altLang="ja-JP" sz="1600" b="1" dirty="0">
              <a:solidFill>
                <a:srgbClr val="FF0066"/>
              </a:solidFill>
            </a:endParaRPr>
          </a:p>
          <a:p>
            <a:endParaRPr kumimoji="1" lang="en-US" altLang="ja-JP" sz="1600" b="1" dirty="0">
              <a:solidFill>
                <a:srgbClr val="FF0066"/>
              </a:solidFill>
            </a:endParaRPr>
          </a:p>
          <a:p>
            <a:r>
              <a:rPr kumimoji="1" lang="en-US" altLang="ja-JP" sz="1600" b="1" dirty="0">
                <a:solidFill>
                  <a:srgbClr val="FF0066"/>
                </a:solidFill>
              </a:rPr>
              <a:t>【</a:t>
            </a:r>
            <a:r>
              <a:rPr kumimoji="1" lang="ja-JP" altLang="en-US" sz="1600" b="1" dirty="0">
                <a:solidFill>
                  <a:srgbClr val="FF0066"/>
                </a:solidFill>
              </a:rPr>
              <a:t>スケージュール</a:t>
            </a:r>
            <a:r>
              <a:rPr kumimoji="1" lang="en-US" altLang="ja-JP" sz="1600" b="1" dirty="0">
                <a:solidFill>
                  <a:srgbClr val="FF0066"/>
                </a:solidFill>
              </a:rPr>
              <a:t>】</a:t>
            </a:r>
          </a:p>
          <a:p>
            <a:endParaRPr kumimoji="1" lang="en-US" altLang="ja-JP" sz="600" b="1" dirty="0">
              <a:solidFill>
                <a:srgbClr val="FF0066"/>
              </a:solidFill>
            </a:endParaRPr>
          </a:p>
          <a:p>
            <a:r>
              <a:rPr kumimoji="1" lang="en-US" altLang="ja-JP" sz="1400" b="1" dirty="0">
                <a:solidFill>
                  <a:srgbClr val="FF0066"/>
                </a:solidFill>
              </a:rPr>
              <a:t>10</a:t>
            </a:r>
            <a:r>
              <a:rPr kumimoji="1" lang="ja-JP" altLang="en-US" sz="1400" b="1" dirty="0">
                <a:solidFill>
                  <a:srgbClr val="FF0066"/>
                </a:solidFill>
              </a:rPr>
              <a:t>：</a:t>
            </a:r>
            <a:r>
              <a:rPr kumimoji="1" lang="en-US" altLang="ja-JP" sz="1400" b="1" dirty="0">
                <a:solidFill>
                  <a:srgbClr val="FF0066"/>
                </a:solidFill>
              </a:rPr>
              <a:t>00</a:t>
            </a:r>
            <a:r>
              <a:rPr kumimoji="1" lang="ja-JP" altLang="en-US" sz="1400" b="1" dirty="0">
                <a:solidFill>
                  <a:srgbClr val="FF0066"/>
                </a:solidFill>
              </a:rPr>
              <a:t>～</a:t>
            </a:r>
            <a:r>
              <a:rPr kumimoji="1" lang="en-US" altLang="ja-JP" sz="1400" b="1" dirty="0">
                <a:solidFill>
                  <a:srgbClr val="FF0066"/>
                </a:solidFill>
              </a:rPr>
              <a:t>10</a:t>
            </a:r>
            <a:r>
              <a:rPr kumimoji="1" lang="ja-JP" altLang="en-US" sz="1400" b="1" dirty="0">
                <a:solidFill>
                  <a:srgbClr val="FF0066"/>
                </a:solidFill>
              </a:rPr>
              <a:t>：</a:t>
            </a:r>
            <a:r>
              <a:rPr kumimoji="1" lang="en-US" altLang="ja-JP" sz="1400" b="1" dirty="0">
                <a:solidFill>
                  <a:srgbClr val="FF0066"/>
                </a:solidFill>
              </a:rPr>
              <a:t>30</a:t>
            </a:r>
            <a:r>
              <a:rPr kumimoji="1" lang="ja-JP" altLang="en-US" sz="1400" b="1" dirty="0">
                <a:solidFill>
                  <a:srgbClr val="FF0066"/>
                </a:solidFill>
              </a:rPr>
              <a:t>　全体概要</a:t>
            </a:r>
            <a:endParaRPr kumimoji="1" lang="en-US" altLang="ja-JP" sz="1400" b="1" dirty="0">
              <a:solidFill>
                <a:srgbClr val="FF0066"/>
              </a:solidFill>
            </a:endParaRPr>
          </a:p>
          <a:p>
            <a:r>
              <a:rPr kumimoji="1" lang="en-US" altLang="ja-JP" sz="1400" b="1" dirty="0">
                <a:solidFill>
                  <a:srgbClr val="FF0066"/>
                </a:solidFill>
              </a:rPr>
              <a:t>10</a:t>
            </a:r>
            <a:r>
              <a:rPr kumimoji="1" lang="ja-JP" altLang="en-US" sz="1400" b="1" dirty="0">
                <a:solidFill>
                  <a:srgbClr val="FF0066"/>
                </a:solidFill>
              </a:rPr>
              <a:t>：</a:t>
            </a:r>
            <a:r>
              <a:rPr kumimoji="1" lang="en-US" altLang="ja-JP" sz="1400" b="1" dirty="0">
                <a:solidFill>
                  <a:srgbClr val="FF0066"/>
                </a:solidFill>
              </a:rPr>
              <a:t>40</a:t>
            </a:r>
            <a:r>
              <a:rPr kumimoji="1" lang="ja-JP" altLang="en-US" sz="1400" b="1" dirty="0">
                <a:solidFill>
                  <a:srgbClr val="FF0066"/>
                </a:solidFill>
              </a:rPr>
              <a:t>～</a:t>
            </a:r>
            <a:r>
              <a:rPr kumimoji="1" lang="en-US" altLang="ja-JP" sz="1400" b="1" dirty="0">
                <a:solidFill>
                  <a:srgbClr val="FF0066"/>
                </a:solidFill>
              </a:rPr>
              <a:t>11</a:t>
            </a:r>
            <a:r>
              <a:rPr kumimoji="1" lang="ja-JP" altLang="en-US" sz="1400" b="1" dirty="0">
                <a:solidFill>
                  <a:srgbClr val="FF0066"/>
                </a:solidFill>
              </a:rPr>
              <a:t>：</a:t>
            </a:r>
            <a:r>
              <a:rPr kumimoji="1" lang="en-US" altLang="ja-JP" sz="1400" b="1" dirty="0">
                <a:solidFill>
                  <a:srgbClr val="FF0066"/>
                </a:solidFill>
              </a:rPr>
              <a:t>10</a:t>
            </a:r>
            <a:r>
              <a:rPr kumimoji="1" lang="ja-JP" altLang="en-US" sz="1400" b="1" dirty="0">
                <a:solidFill>
                  <a:srgbClr val="FF0066"/>
                </a:solidFill>
              </a:rPr>
              <a:t>　各社説明</a:t>
            </a:r>
            <a:endParaRPr kumimoji="1" lang="en-US" altLang="ja-JP" sz="1400" b="1" dirty="0">
              <a:solidFill>
                <a:srgbClr val="FF0066"/>
              </a:solidFill>
            </a:endParaRPr>
          </a:p>
          <a:p>
            <a:r>
              <a:rPr kumimoji="1" lang="en-US" altLang="ja-JP" sz="1400" b="1" dirty="0">
                <a:solidFill>
                  <a:srgbClr val="FF0066"/>
                </a:solidFill>
              </a:rPr>
              <a:t>11</a:t>
            </a:r>
            <a:r>
              <a:rPr kumimoji="1" lang="ja-JP" altLang="en-US" sz="1400" b="1" dirty="0">
                <a:solidFill>
                  <a:srgbClr val="FF0066"/>
                </a:solidFill>
              </a:rPr>
              <a:t>：</a:t>
            </a:r>
            <a:r>
              <a:rPr kumimoji="1" lang="en-US" altLang="ja-JP" sz="1400" b="1" dirty="0">
                <a:solidFill>
                  <a:srgbClr val="FF0066"/>
                </a:solidFill>
              </a:rPr>
              <a:t>20</a:t>
            </a:r>
            <a:r>
              <a:rPr kumimoji="1" lang="ja-JP" altLang="en-US" sz="1400" b="1" dirty="0">
                <a:solidFill>
                  <a:srgbClr val="FF0066"/>
                </a:solidFill>
              </a:rPr>
              <a:t>～</a:t>
            </a:r>
            <a:r>
              <a:rPr kumimoji="1" lang="en-US" altLang="ja-JP" sz="1400" b="1" dirty="0">
                <a:solidFill>
                  <a:srgbClr val="FF0066"/>
                </a:solidFill>
              </a:rPr>
              <a:t>11</a:t>
            </a:r>
            <a:r>
              <a:rPr kumimoji="1" lang="ja-JP" altLang="en-US" sz="1400" b="1" dirty="0">
                <a:solidFill>
                  <a:srgbClr val="FF0066"/>
                </a:solidFill>
              </a:rPr>
              <a:t>：</a:t>
            </a:r>
            <a:r>
              <a:rPr kumimoji="1" lang="en-US" altLang="ja-JP" sz="1400" b="1" dirty="0">
                <a:solidFill>
                  <a:srgbClr val="FF0066"/>
                </a:solidFill>
              </a:rPr>
              <a:t>50</a:t>
            </a:r>
            <a:r>
              <a:rPr kumimoji="1" lang="ja-JP" altLang="en-US" sz="1400" b="1" dirty="0">
                <a:solidFill>
                  <a:srgbClr val="FF0066"/>
                </a:solidFill>
              </a:rPr>
              <a:t>　各社説明</a:t>
            </a:r>
            <a:endParaRPr kumimoji="1" lang="en-US" altLang="ja-JP" sz="1400" b="1" dirty="0">
              <a:solidFill>
                <a:srgbClr val="FF0066"/>
              </a:solidFill>
            </a:endParaRPr>
          </a:p>
          <a:p>
            <a:r>
              <a:rPr kumimoji="1" lang="ja-JP" altLang="en-US" sz="1200" b="1" dirty="0">
                <a:solidFill>
                  <a:srgbClr val="FF0066"/>
                </a:solidFill>
              </a:rPr>
              <a:t>（　休　憩　）</a:t>
            </a:r>
            <a:endParaRPr kumimoji="1" lang="en-US" altLang="ja-JP" sz="1200" b="1" dirty="0">
              <a:solidFill>
                <a:srgbClr val="FF0066"/>
              </a:solidFill>
            </a:endParaRPr>
          </a:p>
          <a:p>
            <a:r>
              <a:rPr kumimoji="1" lang="en-US" altLang="ja-JP" sz="1400" b="1" dirty="0">
                <a:solidFill>
                  <a:srgbClr val="FF0066"/>
                </a:solidFill>
              </a:rPr>
              <a:t>13</a:t>
            </a:r>
            <a:r>
              <a:rPr kumimoji="1" lang="ja-JP" altLang="en-US" sz="1400" b="1" dirty="0">
                <a:solidFill>
                  <a:srgbClr val="FF0066"/>
                </a:solidFill>
              </a:rPr>
              <a:t>：</a:t>
            </a:r>
            <a:r>
              <a:rPr kumimoji="1" lang="en-US" altLang="ja-JP" sz="1400" b="1" dirty="0">
                <a:solidFill>
                  <a:srgbClr val="FF0066"/>
                </a:solidFill>
              </a:rPr>
              <a:t>00</a:t>
            </a:r>
            <a:r>
              <a:rPr kumimoji="1" lang="ja-JP" altLang="en-US" sz="1400" b="1" dirty="0">
                <a:solidFill>
                  <a:srgbClr val="FF0066"/>
                </a:solidFill>
              </a:rPr>
              <a:t>～</a:t>
            </a:r>
            <a:r>
              <a:rPr kumimoji="1" lang="en-US" altLang="ja-JP" sz="1400" b="1" dirty="0">
                <a:solidFill>
                  <a:srgbClr val="FF0066"/>
                </a:solidFill>
              </a:rPr>
              <a:t>13</a:t>
            </a:r>
            <a:r>
              <a:rPr kumimoji="1" lang="ja-JP" altLang="en-US" sz="1400" b="1" dirty="0">
                <a:solidFill>
                  <a:srgbClr val="FF0066"/>
                </a:solidFill>
              </a:rPr>
              <a:t>：</a:t>
            </a:r>
            <a:r>
              <a:rPr kumimoji="1" lang="en-US" altLang="ja-JP" sz="1400" b="1" dirty="0">
                <a:solidFill>
                  <a:srgbClr val="FF0066"/>
                </a:solidFill>
              </a:rPr>
              <a:t>30</a:t>
            </a:r>
            <a:r>
              <a:rPr kumimoji="1" lang="ja-JP" altLang="en-US" sz="1400" b="1" dirty="0">
                <a:solidFill>
                  <a:srgbClr val="FF0066"/>
                </a:solidFill>
              </a:rPr>
              <a:t>　全体概要</a:t>
            </a:r>
            <a:endParaRPr kumimoji="1" lang="en-US" altLang="ja-JP" sz="1400" b="1" dirty="0">
              <a:solidFill>
                <a:srgbClr val="FF0066"/>
              </a:solidFill>
            </a:endParaRPr>
          </a:p>
          <a:p>
            <a:r>
              <a:rPr kumimoji="1" lang="en-US" altLang="ja-JP" sz="1400" b="1" dirty="0">
                <a:solidFill>
                  <a:srgbClr val="FF0066"/>
                </a:solidFill>
              </a:rPr>
              <a:t>13</a:t>
            </a:r>
            <a:r>
              <a:rPr kumimoji="1" lang="ja-JP" altLang="en-US" sz="1400" b="1" dirty="0">
                <a:solidFill>
                  <a:srgbClr val="FF0066"/>
                </a:solidFill>
              </a:rPr>
              <a:t>：</a:t>
            </a:r>
            <a:r>
              <a:rPr kumimoji="1" lang="en-US" altLang="ja-JP" sz="1400" b="1" dirty="0">
                <a:solidFill>
                  <a:srgbClr val="FF0066"/>
                </a:solidFill>
              </a:rPr>
              <a:t>40</a:t>
            </a:r>
            <a:r>
              <a:rPr kumimoji="1" lang="ja-JP" altLang="en-US" sz="1400" b="1" dirty="0">
                <a:solidFill>
                  <a:srgbClr val="FF0066"/>
                </a:solidFill>
              </a:rPr>
              <a:t>～</a:t>
            </a:r>
            <a:r>
              <a:rPr kumimoji="1" lang="en-US" altLang="ja-JP" sz="1400" b="1" dirty="0">
                <a:solidFill>
                  <a:srgbClr val="FF0066"/>
                </a:solidFill>
              </a:rPr>
              <a:t>14</a:t>
            </a:r>
            <a:r>
              <a:rPr kumimoji="1" lang="ja-JP" altLang="en-US" sz="1400" b="1" dirty="0">
                <a:solidFill>
                  <a:srgbClr val="FF0066"/>
                </a:solidFill>
              </a:rPr>
              <a:t>：</a:t>
            </a:r>
            <a:r>
              <a:rPr kumimoji="1" lang="en-US" altLang="ja-JP" sz="1400" b="1" dirty="0">
                <a:solidFill>
                  <a:srgbClr val="FF0066"/>
                </a:solidFill>
              </a:rPr>
              <a:t>10</a:t>
            </a:r>
            <a:r>
              <a:rPr kumimoji="1" lang="ja-JP" altLang="en-US" sz="1400" b="1" dirty="0">
                <a:solidFill>
                  <a:srgbClr val="FF0066"/>
                </a:solidFill>
              </a:rPr>
              <a:t>　各社説明</a:t>
            </a:r>
            <a:endParaRPr kumimoji="1" lang="en-US" altLang="ja-JP" sz="1400" b="1" dirty="0">
              <a:solidFill>
                <a:srgbClr val="FF0066"/>
              </a:solidFill>
            </a:endParaRPr>
          </a:p>
          <a:p>
            <a:r>
              <a:rPr kumimoji="1" lang="en-US" altLang="ja-JP" sz="1400" b="1" dirty="0">
                <a:solidFill>
                  <a:srgbClr val="FF0066"/>
                </a:solidFill>
              </a:rPr>
              <a:t>14</a:t>
            </a:r>
            <a:r>
              <a:rPr kumimoji="1" lang="ja-JP" altLang="en-US" sz="1400" b="1" dirty="0">
                <a:solidFill>
                  <a:srgbClr val="FF0066"/>
                </a:solidFill>
              </a:rPr>
              <a:t>：</a:t>
            </a:r>
            <a:r>
              <a:rPr kumimoji="1" lang="en-US" altLang="ja-JP" sz="1400" b="1" dirty="0">
                <a:solidFill>
                  <a:srgbClr val="FF0066"/>
                </a:solidFill>
              </a:rPr>
              <a:t>20</a:t>
            </a:r>
            <a:r>
              <a:rPr kumimoji="1" lang="ja-JP" altLang="en-US" sz="1400" b="1" dirty="0">
                <a:solidFill>
                  <a:srgbClr val="FF0066"/>
                </a:solidFill>
              </a:rPr>
              <a:t>～</a:t>
            </a:r>
            <a:r>
              <a:rPr kumimoji="1" lang="en-US" altLang="ja-JP" sz="1400" b="1" dirty="0">
                <a:solidFill>
                  <a:srgbClr val="FF0066"/>
                </a:solidFill>
              </a:rPr>
              <a:t>14</a:t>
            </a:r>
            <a:r>
              <a:rPr kumimoji="1" lang="ja-JP" altLang="en-US" sz="1400" b="1" dirty="0">
                <a:solidFill>
                  <a:srgbClr val="FF0066"/>
                </a:solidFill>
              </a:rPr>
              <a:t>：</a:t>
            </a:r>
            <a:r>
              <a:rPr kumimoji="1" lang="en-US" altLang="ja-JP" sz="1400" b="1" dirty="0">
                <a:solidFill>
                  <a:srgbClr val="FF0066"/>
                </a:solidFill>
              </a:rPr>
              <a:t>50</a:t>
            </a:r>
            <a:r>
              <a:rPr kumimoji="1" lang="ja-JP" altLang="en-US" sz="1400" b="1" dirty="0">
                <a:solidFill>
                  <a:srgbClr val="FF0066"/>
                </a:solidFill>
              </a:rPr>
              <a:t>　各社説明</a:t>
            </a:r>
            <a:endParaRPr kumimoji="1" lang="en-US" altLang="ja-JP" sz="1400" b="1" dirty="0">
              <a:solidFill>
                <a:srgbClr val="FF0066"/>
              </a:solidFill>
            </a:endParaRPr>
          </a:p>
          <a:p>
            <a:endParaRPr kumimoji="1" lang="en-US" altLang="ja-JP" sz="1600" b="1" dirty="0">
              <a:solidFill>
                <a:srgbClr val="FF0066"/>
              </a:solidFill>
            </a:endParaRPr>
          </a:p>
          <a:p>
            <a:endParaRPr kumimoji="1" lang="en-US" altLang="ja-JP" sz="1050" b="1" dirty="0">
              <a:solidFill>
                <a:srgbClr val="FF6600"/>
              </a:solidFill>
            </a:endParaRPr>
          </a:p>
          <a:p>
            <a:endParaRPr kumimoji="1" lang="en-US" altLang="ja-JP" sz="1050" b="1" dirty="0">
              <a:solidFill>
                <a:srgbClr val="FF6600"/>
              </a:solidFill>
            </a:endParaRPr>
          </a:p>
          <a:p>
            <a:endParaRPr kumimoji="1" lang="en-US" altLang="ja-JP" sz="1050" b="1" dirty="0">
              <a:solidFill>
                <a:srgbClr val="FF6600"/>
              </a:solidFill>
            </a:endParaRPr>
          </a:p>
          <a:p>
            <a:endParaRPr kumimoji="1" lang="en-US" altLang="ja-JP" sz="1050" b="1" dirty="0">
              <a:solidFill>
                <a:srgbClr val="FF6600"/>
              </a:solidFill>
            </a:endParaRPr>
          </a:p>
          <a:p>
            <a:endParaRPr kumimoji="1" lang="en-US" altLang="ja-JP" sz="1050" b="1" dirty="0">
              <a:solidFill>
                <a:srgbClr val="FF6600"/>
              </a:solidFill>
            </a:endParaRPr>
          </a:p>
          <a:p>
            <a:r>
              <a:rPr kumimoji="1" lang="ja-JP" altLang="en-US" sz="1050" b="1" dirty="0">
                <a:solidFill>
                  <a:srgbClr val="FF6600"/>
                </a:solidFill>
              </a:rPr>
              <a:t>　</a:t>
            </a:r>
            <a:endParaRPr kumimoji="1" lang="en-US" altLang="ja-JP" sz="1050" b="1" dirty="0">
              <a:solidFill>
                <a:srgbClr val="FF6600"/>
              </a:solidFill>
            </a:endParaRPr>
          </a:p>
        </p:txBody>
      </p:sp>
      <p:sp>
        <p:nvSpPr>
          <p:cNvPr id="20" name="四角形: 角を丸くする 21">
            <a:extLst>
              <a:ext uri="{FF2B5EF4-FFF2-40B4-BE49-F238E27FC236}">
                <a16:creationId xmlns:a16="http://schemas.microsoft.com/office/drawing/2014/main" id="{66650059-61C2-4E17-BD1C-6DA7EAB4DCBE}"/>
              </a:ext>
            </a:extLst>
          </p:cNvPr>
          <p:cNvSpPr/>
          <p:nvPr/>
        </p:nvSpPr>
        <p:spPr>
          <a:xfrm>
            <a:off x="4626927" y="7811036"/>
            <a:ext cx="1163955" cy="57621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1050" b="1" dirty="0">
                <a:solidFill>
                  <a:srgbClr val="FF6600"/>
                </a:solidFill>
              </a:rPr>
              <a:t>　　</a:t>
            </a:r>
            <a:endParaRPr kumimoji="1" lang="en-US" altLang="ja-JP" sz="1050" b="1" dirty="0">
              <a:solidFill>
                <a:srgbClr val="FF6600"/>
              </a:solidFill>
            </a:endParaRPr>
          </a:p>
          <a:p>
            <a:endParaRPr kumimoji="1" lang="en-US" altLang="ja-JP" sz="1050" b="1" dirty="0">
              <a:solidFill>
                <a:srgbClr val="FF6600"/>
              </a:solidFill>
            </a:endParaRPr>
          </a:p>
          <a:p>
            <a:endParaRPr kumimoji="1" lang="en-US" altLang="ja-JP" sz="1050" b="1" dirty="0">
              <a:solidFill>
                <a:srgbClr val="FF6600"/>
              </a:solidFill>
            </a:endParaRPr>
          </a:p>
          <a:p>
            <a:endParaRPr kumimoji="1" lang="en-US" altLang="ja-JP" sz="1050" b="1" dirty="0">
              <a:solidFill>
                <a:srgbClr val="FF6600"/>
              </a:solidFill>
            </a:endParaRPr>
          </a:p>
          <a:p>
            <a:endParaRPr kumimoji="1" lang="en-US" altLang="ja-JP" sz="1050" b="1" dirty="0">
              <a:solidFill>
                <a:srgbClr val="FF6600"/>
              </a:solidFill>
            </a:endParaRPr>
          </a:p>
          <a:p>
            <a:endParaRPr kumimoji="1" lang="en-US" altLang="ja-JP" sz="1050" b="1" dirty="0">
              <a:solidFill>
                <a:srgbClr val="FF6600"/>
              </a:solidFill>
            </a:endParaRPr>
          </a:p>
          <a:p>
            <a:endParaRPr kumimoji="1" lang="en-US" altLang="ja-JP" sz="1050" b="1" dirty="0">
              <a:solidFill>
                <a:srgbClr val="FF6600"/>
              </a:solidFill>
            </a:endParaRPr>
          </a:p>
          <a:p>
            <a:r>
              <a:rPr kumimoji="1" lang="ja-JP" altLang="en-US" sz="1050" b="1" dirty="0">
                <a:solidFill>
                  <a:srgbClr val="FF6600"/>
                </a:solidFill>
              </a:rPr>
              <a:t>　</a:t>
            </a:r>
            <a:endParaRPr kumimoji="1" lang="en-US" altLang="ja-JP" sz="1050" b="1" dirty="0">
              <a:solidFill>
                <a:srgbClr val="FF6600"/>
              </a:solidFill>
            </a:endParaRPr>
          </a:p>
        </p:txBody>
      </p:sp>
      <p:sp>
        <p:nvSpPr>
          <p:cNvPr id="21" name="四角形: 角を丸くする 21">
            <a:extLst>
              <a:ext uri="{FF2B5EF4-FFF2-40B4-BE49-F238E27FC236}">
                <a16:creationId xmlns:a16="http://schemas.microsoft.com/office/drawing/2014/main" id="{42757ED4-CA12-45CF-BA28-DE4F20FAF983}"/>
              </a:ext>
            </a:extLst>
          </p:cNvPr>
          <p:cNvSpPr/>
          <p:nvPr/>
        </p:nvSpPr>
        <p:spPr>
          <a:xfrm>
            <a:off x="4763664" y="8273704"/>
            <a:ext cx="2177548" cy="96279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1050" b="1" dirty="0">
                <a:solidFill>
                  <a:srgbClr val="FF6600"/>
                </a:solidFill>
              </a:rPr>
              <a:t>問い合わせ先</a:t>
            </a:r>
            <a:endParaRPr kumimoji="1" lang="en-US" altLang="ja-JP" sz="1050" b="1" dirty="0">
              <a:solidFill>
                <a:srgbClr val="FF6600"/>
              </a:solidFill>
            </a:endParaRPr>
          </a:p>
          <a:p>
            <a:r>
              <a:rPr kumimoji="1" lang="ja-JP" altLang="en-US" sz="1050" b="1" dirty="0">
                <a:solidFill>
                  <a:srgbClr val="FF6600"/>
                </a:solidFill>
              </a:rPr>
              <a:t>ＪＡ宮崎経済連　総務課</a:t>
            </a:r>
            <a:endParaRPr kumimoji="1" lang="en-US" altLang="ja-JP" sz="1050" b="1" dirty="0">
              <a:solidFill>
                <a:srgbClr val="FF6600"/>
              </a:solidFill>
            </a:endParaRPr>
          </a:p>
          <a:p>
            <a:r>
              <a:rPr kumimoji="1" lang="en-US" altLang="ja-JP" sz="1050" b="1" dirty="0">
                <a:solidFill>
                  <a:srgbClr val="FF6600"/>
                </a:solidFill>
              </a:rPr>
              <a:t>soumu@kei.mz-ja.or.jp</a:t>
            </a:r>
          </a:p>
          <a:p>
            <a:endParaRPr kumimoji="1" lang="en-US" altLang="ja-JP" sz="1050" b="1" dirty="0">
              <a:solidFill>
                <a:srgbClr val="FF6600"/>
              </a:solidFill>
            </a:endParaRPr>
          </a:p>
          <a:p>
            <a:endParaRPr kumimoji="1" lang="en-US" altLang="ja-JP" sz="1050" b="1" dirty="0">
              <a:solidFill>
                <a:srgbClr val="FF6600"/>
              </a:solidFill>
            </a:endParaRPr>
          </a:p>
          <a:p>
            <a:endParaRPr kumimoji="1" lang="en-US" altLang="ja-JP" sz="1050" b="1" dirty="0">
              <a:solidFill>
                <a:srgbClr val="FF6600"/>
              </a:solidFill>
            </a:endParaRPr>
          </a:p>
          <a:p>
            <a:endParaRPr kumimoji="1" lang="en-US" altLang="ja-JP" sz="1050" b="1" dirty="0">
              <a:solidFill>
                <a:srgbClr val="FF6600"/>
              </a:solidFill>
            </a:endParaRPr>
          </a:p>
          <a:p>
            <a:endParaRPr kumimoji="1" lang="en-US" altLang="ja-JP" sz="1050" b="1" dirty="0">
              <a:solidFill>
                <a:srgbClr val="FF6600"/>
              </a:solidFill>
            </a:endParaRPr>
          </a:p>
          <a:p>
            <a:endParaRPr kumimoji="1" lang="en-US" altLang="ja-JP" sz="1050" b="1" dirty="0">
              <a:solidFill>
                <a:srgbClr val="FF6600"/>
              </a:solidFill>
            </a:endParaRPr>
          </a:p>
          <a:p>
            <a:r>
              <a:rPr kumimoji="1" lang="ja-JP" altLang="en-US" sz="1050" b="1" dirty="0">
                <a:solidFill>
                  <a:srgbClr val="FF6600"/>
                </a:solidFill>
              </a:rPr>
              <a:t>　</a:t>
            </a:r>
            <a:endParaRPr kumimoji="1" lang="en-US" altLang="ja-JP" sz="1050" b="1" dirty="0">
              <a:solidFill>
                <a:srgbClr val="FF6600"/>
              </a:solidFill>
            </a:endParaRPr>
          </a:p>
        </p:txBody>
      </p:sp>
      <p:pic>
        <p:nvPicPr>
          <p:cNvPr id="8" name="グラフィックス 7" descr="封筒">
            <a:extLst>
              <a:ext uri="{FF2B5EF4-FFF2-40B4-BE49-F238E27FC236}">
                <a16:creationId xmlns:a16="http://schemas.microsoft.com/office/drawing/2014/main" id="{844549C5-054F-4FBA-BC98-0678295D13ED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626927" y="8682178"/>
            <a:ext cx="215745" cy="215745"/>
          </a:xfrm>
          <a:prstGeom prst="rect">
            <a:avLst/>
          </a:prstGeom>
        </p:spPr>
      </p:pic>
      <p:pic>
        <p:nvPicPr>
          <p:cNvPr id="30" name="グラフィックス 29" descr="プレゼント">
            <a:extLst>
              <a:ext uri="{FF2B5EF4-FFF2-40B4-BE49-F238E27FC236}">
                <a16:creationId xmlns:a16="http://schemas.microsoft.com/office/drawing/2014/main" id="{A66317C8-A685-4176-A0AA-C55A53958B22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386278" y="5946559"/>
            <a:ext cx="468729" cy="468729"/>
          </a:xfrm>
          <a:prstGeom prst="rect">
            <a:avLst/>
          </a:prstGeom>
        </p:spPr>
      </p:pic>
      <p:pic>
        <p:nvPicPr>
          <p:cNvPr id="32" name="グラフィックス 31" descr="笑顔 (塗りつぶしなし)">
            <a:extLst>
              <a:ext uri="{FF2B5EF4-FFF2-40B4-BE49-F238E27FC236}">
                <a16:creationId xmlns:a16="http://schemas.microsoft.com/office/drawing/2014/main" id="{667A5D39-E7A6-44EB-B6CB-DAEC4474BBAE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3142656" y="7963518"/>
            <a:ext cx="286344" cy="286344"/>
          </a:xfrm>
          <a:prstGeom prst="rect">
            <a:avLst/>
          </a:prstGeom>
        </p:spPr>
      </p:pic>
      <p:sp>
        <p:nvSpPr>
          <p:cNvPr id="33" name="四角形: 角を丸くする 21">
            <a:extLst>
              <a:ext uri="{FF2B5EF4-FFF2-40B4-BE49-F238E27FC236}">
                <a16:creationId xmlns:a16="http://schemas.microsoft.com/office/drawing/2014/main" id="{42D18E95-519A-444A-B7E1-07A852E38466}"/>
              </a:ext>
            </a:extLst>
          </p:cNvPr>
          <p:cNvSpPr/>
          <p:nvPr/>
        </p:nvSpPr>
        <p:spPr>
          <a:xfrm>
            <a:off x="800914" y="5951508"/>
            <a:ext cx="2984912" cy="71410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kumimoji="1" lang="en-US" altLang="ja-JP" sz="1050" b="1" dirty="0">
              <a:solidFill>
                <a:srgbClr val="FF6600"/>
              </a:solidFill>
            </a:endParaRPr>
          </a:p>
          <a:p>
            <a:r>
              <a:rPr kumimoji="1" lang="ja-JP" altLang="en-US" sz="1200" b="1" dirty="0">
                <a:solidFill>
                  <a:srgbClr val="FF0066"/>
                </a:solidFill>
              </a:rPr>
              <a:t>参加者全員へプレゼントあります</a:t>
            </a:r>
            <a:r>
              <a:rPr kumimoji="1" lang="ja-JP" altLang="en-US" sz="1200" b="1" dirty="0">
                <a:solidFill>
                  <a:srgbClr val="FF6600"/>
                </a:solidFill>
              </a:rPr>
              <a:t>　　</a:t>
            </a:r>
            <a:endParaRPr kumimoji="1" lang="en-US" altLang="ja-JP" sz="1200" b="1" dirty="0">
              <a:solidFill>
                <a:srgbClr val="FF6600"/>
              </a:solidFill>
            </a:endParaRPr>
          </a:p>
          <a:p>
            <a:endParaRPr kumimoji="1" lang="en-US" altLang="ja-JP" sz="1200" b="1" dirty="0">
              <a:solidFill>
                <a:srgbClr val="FF6600"/>
              </a:solidFill>
            </a:endParaRPr>
          </a:p>
          <a:p>
            <a:endParaRPr kumimoji="1" lang="en-US" altLang="ja-JP" sz="1050" b="1" dirty="0">
              <a:solidFill>
                <a:srgbClr val="FF6600"/>
              </a:solidFill>
            </a:endParaRPr>
          </a:p>
          <a:p>
            <a:endParaRPr kumimoji="1" lang="en-US" altLang="ja-JP" sz="1050" b="1" dirty="0">
              <a:solidFill>
                <a:srgbClr val="FF6600"/>
              </a:solidFill>
            </a:endParaRPr>
          </a:p>
          <a:p>
            <a:endParaRPr kumimoji="1" lang="en-US" altLang="ja-JP" sz="1050" b="1" dirty="0">
              <a:solidFill>
                <a:srgbClr val="FF6600"/>
              </a:solidFill>
            </a:endParaRPr>
          </a:p>
          <a:p>
            <a:endParaRPr kumimoji="1" lang="en-US" altLang="ja-JP" sz="1050" b="1" dirty="0">
              <a:solidFill>
                <a:srgbClr val="FF6600"/>
              </a:solidFill>
            </a:endParaRPr>
          </a:p>
          <a:p>
            <a:endParaRPr kumimoji="1" lang="en-US" altLang="ja-JP" sz="1050" b="1" dirty="0">
              <a:solidFill>
                <a:srgbClr val="FF6600"/>
              </a:solidFill>
            </a:endParaRPr>
          </a:p>
          <a:p>
            <a:r>
              <a:rPr kumimoji="1" lang="ja-JP" altLang="en-US" sz="1050" b="1" dirty="0">
                <a:solidFill>
                  <a:srgbClr val="FF6600"/>
                </a:solidFill>
              </a:rPr>
              <a:t>　</a:t>
            </a:r>
            <a:endParaRPr kumimoji="1" lang="en-US" altLang="ja-JP" sz="1050" b="1" dirty="0">
              <a:solidFill>
                <a:srgbClr val="FF6600"/>
              </a:solidFill>
            </a:endParaRPr>
          </a:p>
        </p:txBody>
      </p:sp>
      <p:pic>
        <p:nvPicPr>
          <p:cNvPr id="35" name="グラフィックス 34" descr="音符">
            <a:extLst>
              <a:ext uri="{FF2B5EF4-FFF2-40B4-BE49-F238E27FC236}">
                <a16:creationId xmlns:a16="http://schemas.microsoft.com/office/drawing/2014/main" id="{07C83FCA-FE12-4E7D-91D7-2A6B0E52621E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 rot="245022">
            <a:off x="3293161" y="6152802"/>
            <a:ext cx="190500" cy="190500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C1790078-ADCD-4ADF-963D-5E5EB8DE20A7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151797" y="8665182"/>
            <a:ext cx="1134031" cy="232741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386278" y="404668"/>
            <a:ext cx="295465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400" b="1" cap="none" spc="0" dirty="0">
                <a:ln w="0"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宮崎大学農学部</a:t>
            </a:r>
            <a:endParaRPr lang="en-US" altLang="ja-JP" sz="2400" b="1" cap="none" spc="0" dirty="0">
              <a:ln w="0"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2400" b="1" cap="none" spc="0" dirty="0">
                <a:ln w="0"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地域連携推進室主催</a:t>
            </a:r>
          </a:p>
        </p:txBody>
      </p:sp>
      <p:pic>
        <p:nvPicPr>
          <p:cNvPr id="27" name="グラフィックス 23" descr="時計">
            <a:extLst>
              <a:ext uri="{FF2B5EF4-FFF2-40B4-BE49-F238E27FC236}">
                <a16:creationId xmlns:a16="http://schemas.microsoft.com/office/drawing/2014/main" id="{5F69EDD3-5101-4EEA-B82C-40F64920E08A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4241674" y="6393720"/>
            <a:ext cx="266700" cy="266700"/>
          </a:xfrm>
          <a:prstGeom prst="rect">
            <a:avLst/>
          </a:prstGeom>
        </p:spPr>
      </p:pic>
      <p:sp>
        <p:nvSpPr>
          <p:cNvPr id="9" name="AutoShape 2" descr="JA宮崎経済連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" name="AutoShape 4" descr="JA宮崎経済連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83445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3006</TotalTime>
  <Words>328</Words>
  <Application>Microsoft Office PowerPoint</Application>
  <PresentationFormat>画面に合わせる (4:3)</PresentationFormat>
  <Paragraphs>70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ＭＳ Ｐゴシック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川脇 俊夫</dc:creator>
  <cp:lastModifiedBy>安藤百奈(284021201)</cp:lastModifiedBy>
  <cp:revision>92</cp:revision>
  <cp:lastPrinted>2022-11-04T04:53:50Z</cp:lastPrinted>
  <dcterms:created xsi:type="dcterms:W3CDTF">2021-06-13T01:55:33Z</dcterms:created>
  <dcterms:modified xsi:type="dcterms:W3CDTF">2022-11-07T02:01:05Z</dcterms:modified>
</cp:coreProperties>
</file>