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07200" cy="9939338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FFCC"/>
    <a:srgbClr val="00CC99"/>
    <a:srgbClr val="66FF99"/>
    <a:srgbClr val="339933"/>
    <a:srgbClr val="FFCC66"/>
    <a:srgbClr val="292929"/>
    <a:srgbClr val="CC0000"/>
    <a:srgbClr val="FF33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77" autoAdjust="0"/>
  </p:normalViewPr>
  <p:slideViewPr>
    <p:cSldViewPr snapToGrid="0" snapToObjects="1">
      <p:cViewPr varScale="1">
        <p:scale>
          <a:sx n="77" d="100"/>
          <a:sy n="77" d="100"/>
        </p:scale>
        <p:origin x="1530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5554E-E659-427F-A838-0166AB1ABC6B}" type="datetimeFigureOut">
              <a:rPr kumimoji="1" lang="ja-JP" altLang="en-US" smtClean="0"/>
              <a:t>2018/7/9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06600" y="746125"/>
            <a:ext cx="27940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4038C-0660-4C14-9492-30BA3A570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281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4038C-0660-4C14-9492-30BA3A570F4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8777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570A-049B-4C43-85C0-5658927F76F2}" type="datetimeFigureOut">
              <a:rPr kumimoji="1" lang="ja-JP" altLang="en-US" smtClean="0"/>
              <a:t>2018/7/9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E304-7484-E94C-B711-F3268F3C69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451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570A-049B-4C43-85C0-5658927F76F2}" type="datetimeFigureOut">
              <a:rPr kumimoji="1" lang="ja-JP" altLang="en-US" smtClean="0"/>
              <a:t>2018/7/9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E304-7484-E94C-B711-F3268F3C69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973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570A-049B-4C43-85C0-5658927F76F2}" type="datetimeFigureOut">
              <a:rPr kumimoji="1" lang="ja-JP" altLang="en-US" smtClean="0"/>
              <a:t>2018/7/9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E304-7484-E94C-B711-F3268F3C69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054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570A-049B-4C43-85C0-5658927F76F2}" type="datetimeFigureOut">
              <a:rPr kumimoji="1" lang="ja-JP" altLang="en-US" smtClean="0"/>
              <a:t>2018/7/9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E304-7484-E94C-B711-F3268F3C69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419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570A-049B-4C43-85C0-5658927F76F2}" type="datetimeFigureOut">
              <a:rPr kumimoji="1" lang="ja-JP" altLang="en-US" smtClean="0"/>
              <a:t>2018/7/9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E304-7484-E94C-B711-F3268F3C69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472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570A-049B-4C43-85C0-5658927F76F2}" type="datetimeFigureOut">
              <a:rPr kumimoji="1" lang="ja-JP" altLang="en-US" smtClean="0"/>
              <a:t>2018/7/9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E304-7484-E94C-B711-F3268F3C69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865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570A-049B-4C43-85C0-5658927F76F2}" type="datetimeFigureOut">
              <a:rPr kumimoji="1" lang="ja-JP" altLang="en-US" smtClean="0"/>
              <a:t>2018/7/9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E304-7484-E94C-B711-F3268F3C69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64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570A-049B-4C43-85C0-5658927F76F2}" type="datetimeFigureOut">
              <a:rPr kumimoji="1" lang="ja-JP" altLang="en-US" smtClean="0"/>
              <a:t>2018/7/9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E304-7484-E94C-B711-F3268F3C69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700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570A-049B-4C43-85C0-5658927F76F2}" type="datetimeFigureOut">
              <a:rPr kumimoji="1" lang="ja-JP" altLang="en-US" smtClean="0"/>
              <a:t>2018/7/9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E304-7484-E94C-B711-F3268F3C69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936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570A-049B-4C43-85C0-5658927F76F2}" type="datetimeFigureOut">
              <a:rPr kumimoji="1" lang="ja-JP" altLang="en-US" smtClean="0"/>
              <a:t>2018/7/9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E304-7484-E94C-B711-F3268F3C69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421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570A-049B-4C43-85C0-5658927F76F2}" type="datetimeFigureOut">
              <a:rPr kumimoji="1" lang="ja-JP" altLang="en-US" smtClean="0"/>
              <a:t>2018/7/9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E304-7484-E94C-B711-F3268F3C69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520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accent5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3570A-049B-4C43-85C0-5658927F76F2}" type="datetimeFigureOut">
              <a:rPr kumimoji="1" lang="ja-JP" altLang="en-US" smtClean="0"/>
              <a:t>2018/7/9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7E304-7484-E94C-B711-F3268F3C69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884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タイトル 3"/>
          <p:cNvSpPr txBox="1">
            <a:spLocks/>
          </p:cNvSpPr>
          <p:nvPr/>
        </p:nvSpPr>
        <p:spPr>
          <a:xfrm>
            <a:off x="0" y="0"/>
            <a:ext cx="6858000" cy="1331650"/>
          </a:xfrm>
          <a:prstGeom prst="rect">
            <a:avLst/>
          </a:prstGeom>
          <a:solidFill>
            <a:srgbClr val="00CC9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600" dirty="0">
                <a:solidFill>
                  <a:srgbClr val="CCFF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オトナのための食育講座</a:t>
            </a:r>
            <a:endParaRPr lang="en-US" altLang="ja-JP" sz="2600" dirty="0">
              <a:solidFill>
                <a:srgbClr val="CCFF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r>
              <a:rPr lang="ja-JP" altLang="en-US" sz="2600" b="1" dirty="0">
                <a:solidFill>
                  <a:srgbClr val="CCFF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～ 初秋を</a:t>
            </a:r>
            <a:r>
              <a:rPr lang="ja-JP" altLang="en-US" sz="2600" b="1" dirty="0" err="1">
                <a:solidFill>
                  <a:srgbClr val="CCFF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愉しむ</a:t>
            </a:r>
            <a:r>
              <a:rPr lang="ja-JP" altLang="en-US" sz="2600" b="1" dirty="0">
                <a:solidFill>
                  <a:srgbClr val="CCFF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食✖農カフェ ～</a:t>
            </a:r>
            <a:endParaRPr lang="en-US" altLang="ja-JP" sz="2600" b="1" dirty="0">
              <a:solidFill>
                <a:srgbClr val="CCFF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7" name="タイトル 3"/>
          <p:cNvSpPr txBox="1">
            <a:spLocks/>
          </p:cNvSpPr>
          <p:nvPr/>
        </p:nvSpPr>
        <p:spPr>
          <a:xfrm>
            <a:off x="669403" y="7199795"/>
            <a:ext cx="3088799" cy="1944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◆お申込先</a:t>
            </a:r>
            <a:endParaRPr lang="en-US" altLang="ja-JP" sz="14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r>
              <a:rPr lang="ja-JP" altLang="en-US" sz="1400" dirty="0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電話申込にて先着順に受付　</a:t>
            </a:r>
            <a:endParaRPr lang="en-US" altLang="ja-JP" sz="1400" dirty="0">
              <a:solidFill>
                <a:srgbClr val="292929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r>
              <a:rPr lang="ja-JP" altLang="en-US" sz="1400" dirty="0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en-US" altLang="ja-JP" sz="1400" dirty="0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bio</a:t>
            </a:r>
            <a:r>
              <a:rPr lang="ja-JP" altLang="en-US" sz="1400" dirty="0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1400" dirty="0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café【0985-25-8820】</a:t>
            </a:r>
          </a:p>
          <a:p>
            <a:pPr algn="l"/>
            <a:r>
              <a:rPr lang="ja-JP" altLang="en-US" sz="1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◆講座に係るお問合せ先</a:t>
            </a:r>
            <a:endParaRPr lang="en-US" altLang="ja-JP" sz="14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r>
              <a:rPr lang="ja-JP" altLang="en-US" sz="1400" dirty="0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ＪＡ宮崎経済連</a:t>
            </a:r>
            <a:endParaRPr lang="en-US" altLang="ja-JP" sz="1400" dirty="0">
              <a:solidFill>
                <a:srgbClr val="292929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r>
              <a:rPr lang="ja-JP" altLang="en-US" sz="1400" dirty="0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企画広報課</a:t>
            </a:r>
            <a:r>
              <a:rPr lang="en-US" altLang="ja-JP" sz="1400" dirty="0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【0985-31-2150】</a:t>
            </a:r>
          </a:p>
          <a:p>
            <a:pPr algn="l"/>
            <a:endParaRPr lang="en-US" altLang="ja-JP" sz="1400" dirty="0">
              <a:solidFill>
                <a:srgbClr val="292929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r>
              <a:rPr lang="ja-JP" altLang="en-US" sz="1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◆参加にあたっての留意点</a:t>
            </a:r>
            <a:endParaRPr lang="en-US" altLang="ja-JP" sz="14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r>
              <a:rPr lang="en-US" altLang="ja-JP" sz="1100" dirty="0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lang="ja-JP" altLang="en-US" sz="1100" dirty="0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当日は本会広報番組のテレビ撮影・取材等が入りますので、ご協力お願い致します。</a:t>
            </a:r>
            <a:endParaRPr lang="en-US" altLang="ja-JP" sz="1100" dirty="0">
              <a:solidFill>
                <a:srgbClr val="292929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r>
              <a:rPr lang="en-US" altLang="ja-JP" sz="1100" dirty="0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lang="ja-JP" altLang="en-US" sz="1100" dirty="0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参加にあたってのカラーコードは「緑」となります。こちらは自由参加になりますので、ぜひ緑色を身に着けてのご参加お待ちしています。</a:t>
            </a:r>
            <a:endParaRPr lang="en-US" altLang="ja-JP" sz="1400" dirty="0">
              <a:solidFill>
                <a:srgbClr val="292929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0" name="タイトル 3"/>
          <p:cNvSpPr txBox="1">
            <a:spLocks/>
          </p:cNvSpPr>
          <p:nvPr/>
        </p:nvSpPr>
        <p:spPr>
          <a:xfrm>
            <a:off x="718643" y="4094124"/>
            <a:ext cx="3541560" cy="2864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ja-JP" altLang="en-US" sz="15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■旬の食材講座</a:t>
            </a:r>
            <a:endParaRPr lang="en-US" altLang="ja-JP" sz="15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>
              <a:lnSpc>
                <a:spcPct val="120000"/>
              </a:lnSpc>
            </a:pPr>
            <a:r>
              <a:rPr lang="ja-JP" altLang="en-US" sz="1500" dirty="0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300" dirty="0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✓宮崎牛　✓へ</a:t>
            </a:r>
            <a:r>
              <a:rPr lang="ja-JP" altLang="en-US" sz="1300" dirty="0" err="1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べす</a:t>
            </a:r>
            <a:endParaRPr lang="en-US" altLang="ja-JP" sz="1300" dirty="0">
              <a:solidFill>
                <a:srgbClr val="292929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>
              <a:lnSpc>
                <a:spcPct val="120000"/>
              </a:lnSpc>
            </a:pPr>
            <a:r>
              <a:rPr lang="ja-JP" altLang="en-US" sz="1300" dirty="0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✓冷凍ほうれんそう</a:t>
            </a:r>
            <a:endParaRPr lang="en-US" altLang="ja-JP" sz="1300" dirty="0">
              <a:solidFill>
                <a:srgbClr val="292929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>
              <a:lnSpc>
                <a:spcPct val="120000"/>
              </a:lnSpc>
            </a:pPr>
            <a:r>
              <a:rPr lang="ja-JP" altLang="en-US" sz="15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■ウーマンヘルス講座</a:t>
            </a:r>
            <a:endParaRPr lang="en-US" altLang="ja-JP" sz="15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>
              <a:lnSpc>
                <a:spcPct val="120000"/>
              </a:lnSpc>
            </a:pPr>
            <a:r>
              <a:rPr lang="ja-JP" altLang="en-US" sz="1500" dirty="0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ja-JP" sz="13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高齢化社会を目の前にして、食を考える</a:t>
            </a:r>
            <a:endParaRPr lang="en-US" altLang="ja-JP" sz="13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>
              <a:lnSpc>
                <a:spcPct val="120000"/>
              </a:lnSpc>
            </a:pPr>
            <a:r>
              <a:rPr lang="ja-JP" altLang="en-US" sz="13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～</a:t>
            </a:r>
            <a:r>
              <a:rPr lang="ja-JP" altLang="ja-JP" sz="13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日向夏に秘められた可能性について</a:t>
            </a:r>
            <a:r>
              <a:rPr lang="ja-JP" altLang="en-US" sz="13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～</a:t>
            </a:r>
            <a:br>
              <a:rPr lang="en-US" altLang="ja-JP" sz="1400" dirty="0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lang="ja-JP" altLang="en-US" sz="15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■旬の食材を使ったランチメニュー</a:t>
            </a:r>
            <a:endParaRPr lang="en-US" altLang="ja-JP" sz="15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>
              <a:lnSpc>
                <a:spcPct val="120000"/>
              </a:lnSpc>
            </a:pPr>
            <a:r>
              <a:rPr lang="ja-JP" altLang="en-US" sz="1500" dirty="0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en-US" altLang="ja-JP" sz="1300" dirty="0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bio</a:t>
            </a:r>
            <a:r>
              <a:rPr lang="ja-JP" altLang="en-US" sz="1300" dirty="0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1300" dirty="0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café</a:t>
            </a:r>
            <a:r>
              <a:rPr lang="ja-JP" altLang="en-US" sz="1300" dirty="0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オリジナルビュッフェメニュー</a:t>
            </a:r>
            <a:br>
              <a:rPr lang="en-US" altLang="ja-JP" sz="1300" dirty="0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lang="ja-JP" altLang="en-US" sz="15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■コラボスイーツのお披露目</a:t>
            </a:r>
          </a:p>
          <a:p>
            <a:pPr algn="l">
              <a:lnSpc>
                <a:spcPct val="120000"/>
              </a:lnSpc>
            </a:pPr>
            <a:r>
              <a:rPr lang="ja-JP" altLang="en-US" sz="1500" dirty="0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300" dirty="0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九州電力㈱ ✖ </a:t>
            </a:r>
            <a:r>
              <a:rPr lang="en-US" altLang="ja-JP" sz="1300" dirty="0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bio</a:t>
            </a:r>
            <a:r>
              <a:rPr lang="ja-JP" altLang="en-US" sz="1300" dirty="0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1300" dirty="0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café</a:t>
            </a:r>
            <a:r>
              <a:rPr lang="ja-JP" altLang="en-US" sz="1300" dirty="0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✖ </a:t>
            </a:r>
            <a:r>
              <a:rPr lang="en-US" altLang="ja-JP" sz="1300" dirty="0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JA</a:t>
            </a:r>
            <a:r>
              <a:rPr lang="ja-JP" altLang="en-US" sz="1300" dirty="0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宮崎経済連</a:t>
            </a:r>
            <a:endParaRPr lang="en-US" altLang="ja-JP" sz="1300" dirty="0">
              <a:solidFill>
                <a:srgbClr val="292929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>
              <a:lnSpc>
                <a:spcPct val="120000"/>
              </a:lnSpc>
            </a:pPr>
            <a:r>
              <a:rPr lang="ja-JP" altLang="en-US" sz="1300" dirty="0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オリジナルスイーツのお披露目</a:t>
            </a:r>
          </a:p>
        </p:txBody>
      </p:sp>
      <p:sp>
        <p:nvSpPr>
          <p:cNvPr id="24" name="タイトル 3"/>
          <p:cNvSpPr txBox="1">
            <a:spLocks/>
          </p:cNvSpPr>
          <p:nvPr/>
        </p:nvSpPr>
        <p:spPr>
          <a:xfrm>
            <a:off x="5051896" y="1567897"/>
            <a:ext cx="416230" cy="1161983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txBody>
          <a:bodyPr vert="eaVert" lIns="91440" tIns="45720" rIns="91440" bIns="45720" rtlCol="0" anchor="t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dirty="0">
                <a:solidFill>
                  <a:srgbClr val="CCFF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参 加 費</a:t>
            </a:r>
          </a:p>
        </p:txBody>
      </p:sp>
      <p:sp>
        <p:nvSpPr>
          <p:cNvPr id="28" name="タイトル 3"/>
          <p:cNvSpPr txBox="1">
            <a:spLocks/>
          </p:cNvSpPr>
          <p:nvPr/>
        </p:nvSpPr>
        <p:spPr>
          <a:xfrm>
            <a:off x="5468127" y="1853439"/>
            <a:ext cx="1286252" cy="745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2,000</a:t>
            </a:r>
            <a:r>
              <a:rPr lang="ja-JP" altLang="en-US" sz="2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円</a:t>
            </a:r>
            <a:endParaRPr lang="en-US" altLang="ja-JP" sz="20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（税込）</a:t>
            </a:r>
          </a:p>
        </p:txBody>
      </p:sp>
      <p:sp>
        <p:nvSpPr>
          <p:cNvPr id="29" name="タイトル 3"/>
          <p:cNvSpPr txBox="1">
            <a:spLocks/>
          </p:cNvSpPr>
          <p:nvPr/>
        </p:nvSpPr>
        <p:spPr>
          <a:xfrm>
            <a:off x="253173" y="1544515"/>
            <a:ext cx="416230" cy="1185365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txBody>
          <a:bodyPr vert="eaVert" lIns="91440" tIns="45720" rIns="91440" bIns="45720" rtlCol="0" anchor="t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dirty="0">
                <a:solidFill>
                  <a:srgbClr val="CCFF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　時</a:t>
            </a:r>
          </a:p>
        </p:txBody>
      </p:sp>
      <p:sp>
        <p:nvSpPr>
          <p:cNvPr id="30" name="タイトル 3"/>
          <p:cNvSpPr txBox="1">
            <a:spLocks/>
          </p:cNvSpPr>
          <p:nvPr/>
        </p:nvSpPr>
        <p:spPr>
          <a:xfrm>
            <a:off x="718643" y="1722397"/>
            <a:ext cx="2409012" cy="1007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８月８日</a:t>
            </a:r>
            <a:r>
              <a:rPr lang="en-US" altLang="ja-JP" sz="2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</a:t>
            </a:r>
            <a:r>
              <a:rPr lang="ja-JP" altLang="en-US" sz="2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水</a:t>
            </a:r>
            <a:r>
              <a:rPr lang="en-US" altLang="ja-JP" sz="2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</a:p>
          <a:p>
            <a:pPr algn="l"/>
            <a:r>
              <a:rPr lang="en-US" altLang="ja-JP" sz="2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</a:t>
            </a:r>
            <a:r>
              <a:rPr lang="ja-JP" altLang="en-US" sz="2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</a:t>
            </a:r>
            <a:r>
              <a:rPr lang="en-US" altLang="ja-JP" sz="2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00</a:t>
            </a:r>
            <a:r>
              <a:rPr lang="ja-JP" altLang="en-US" sz="2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～</a:t>
            </a:r>
            <a:r>
              <a:rPr lang="en-US" altLang="ja-JP" sz="2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13</a:t>
            </a:r>
            <a:r>
              <a:rPr lang="ja-JP" altLang="en-US" sz="2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</a:t>
            </a:r>
            <a:r>
              <a:rPr lang="en-US" altLang="ja-JP" sz="2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30</a:t>
            </a:r>
          </a:p>
          <a:p>
            <a:pPr algn="l"/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en-US" altLang="ja-JP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受付９：４５～</a:t>
            </a:r>
          </a:p>
        </p:txBody>
      </p:sp>
      <p:sp>
        <p:nvSpPr>
          <p:cNvPr id="31" name="タイトル 3"/>
          <p:cNvSpPr txBox="1">
            <a:spLocks/>
          </p:cNvSpPr>
          <p:nvPr/>
        </p:nvSpPr>
        <p:spPr>
          <a:xfrm>
            <a:off x="3127655" y="1566017"/>
            <a:ext cx="416230" cy="1163864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txBody>
          <a:bodyPr vert="eaVert" lIns="91440" tIns="45720" rIns="91440" bIns="45720" rtlCol="0" anchor="t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dirty="0">
                <a:solidFill>
                  <a:srgbClr val="CCFF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定　員</a:t>
            </a:r>
          </a:p>
        </p:txBody>
      </p:sp>
      <p:sp>
        <p:nvSpPr>
          <p:cNvPr id="32" name="タイトル 3"/>
          <p:cNvSpPr txBox="1">
            <a:spLocks/>
          </p:cNvSpPr>
          <p:nvPr/>
        </p:nvSpPr>
        <p:spPr>
          <a:xfrm>
            <a:off x="3543885" y="1816296"/>
            <a:ext cx="1563356" cy="1007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４８名</a:t>
            </a:r>
            <a:endParaRPr lang="en-US" altLang="ja-JP" sz="20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en-US" altLang="ja-JP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成人女性限定</a:t>
            </a:r>
            <a:endParaRPr lang="en-US" altLang="ja-JP" sz="12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en-US" altLang="ja-JP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先着順</a:t>
            </a:r>
          </a:p>
        </p:txBody>
      </p:sp>
      <p:sp>
        <p:nvSpPr>
          <p:cNvPr id="33" name="タイトル 3"/>
          <p:cNvSpPr txBox="1">
            <a:spLocks/>
          </p:cNvSpPr>
          <p:nvPr/>
        </p:nvSpPr>
        <p:spPr>
          <a:xfrm flipH="1">
            <a:off x="377652" y="2996423"/>
            <a:ext cx="45719" cy="849366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txBody>
          <a:bodyPr vert="eaVert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1400" dirty="0">
              <a:solidFill>
                <a:schemeClr val="accent2">
                  <a:lumMod val="20000"/>
                  <a:lumOff val="80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4" name="タイトル 3"/>
          <p:cNvSpPr txBox="1">
            <a:spLocks/>
          </p:cNvSpPr>
          <p:nvPr/>
        </p:nvSpPr>
        <p:spPr>
          <a:xfrm>
            <a:off x="461288" y="2935706"/>
            <a:ext cx="4888360" cy="1042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オトナの女性限定の本講座では、宮崎の旬の食材を楽しく学びながら、女性が気になるワード「健康」「美容」にまつわる情報を、専門家から教えていただきます。</a:t>
            </a:r>
            <a:endParaRPr lang="en-US" altLang="ja-JP" sz="1400" dirty="0">
              <a:solidFill>
                <a:srgbClr val="292929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r>
              <a:rPr lang="ja-JP" altLang="en-US" sz="1400" dirty="0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学びの後は宮崎の旬の食材を使ったメニューをゆっくり味わっていただく、カフェスタイルの講座です♬</a:t>
            </a:r>
            <a:endParaRPr lang="en-US" altLang="ja-JP" sz="1400" dirty="0">
              <a:solidFill>
                <a:srgbClr val="292929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5" name="タイトル 3"/>
          <p:cNvSpPr txBox="1">
            <a:spLocks/>
          </p:cNvSpPr>
          <p:nvPr/>
        </p:nvSpPr>
        <p:spPr>
          <a:xfrm>
            <a:off x="253173" y="4094123"/>
            <a:ext cx="416230" cy="2864999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txBody>
          <a:bodyPr vert="eaVert" lIns="91440" tIns="45720" rIns="91440" bIns="45720" rtlCol="0" anchor="t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dirty="0">
                <a:solidFill>
                  <a:srgbClr val="CCFF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内　　　容</a:t>
            </a:r>
          </a:p>
        </p:txBody>
      </p:sp>
      <p:sp>
        <p:nvSpPr>
          <p:cNvPr id="36" name="タイトル 3"/>
          <p:cNvSpPr txBox="1">
            <a:spLocks/>
          </p:cNvSpPr>
          <p:nvPr/>
        </p:nvSpPr>
        <p:spPr>
          <a:xfrm>
            <a:off x="4260203" y="4094124"/>
            <a:ext cx="416230" cy="2864999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txBody>
          <a:bodyPr vert="eaVert" lIns="91440" tIns="45720" rIns="91440" bIns="45720" rtlCol="0" anchor="t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dirty="0">
                <a:solidFill>
                  <a:srgbClr val="CCFF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ウーマンヘルス講座</a:t>
            </a:r>
          </a:p>
        </p:txBody>
      </p:sp>
      <p:sp>
        <p:nvSpPr>
          <p:cNvPr id="37" name="タイトル 3"/>
          <p:cNvSpPr txBox="1">
            <a:spLocks/>
          </p:cNvSpPr>
          <p:nvPr/>
        </p:nvSpPr>
        <p:spPr>
          <a:xfrm>
            <a:off x="4676433" y="6329364"/>
            <a:ext cx="2181567" cy="835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講師　山口 昌俊氏</a:t>
            </a:r>
            <a:endParaRPr lang="en-US" altLang="ja-JP" sz="16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r>
              <a:rPr lang="ja-JP" altLang="en-US" sz="1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宮崎</a:t>
            </a:r>
            <a:r>
              <a:rPr lang="ja-JP" altLang="en-US" sz="10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大学医学部附属病院</a:t>
            </a:r>
            <a:endParaRPr lang="en-US" altLang="ja-JP" sz="1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r>
              <a:rPr lang="ja-JP" altLang="en-US" sz="1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　　　産科・婦人科所属</a:t>
            </a:r>
            <a:endParaRPr lang="en-US" altLang="ja-JP" sz="1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8" name="タイトル 3"/>
          <p:cNvSpPr txBox="1">
            <a:spLocks/>
          </p:cNvSpPr>
          <p:nvPr/>
        </p:nvSpPr>
        <p:spPr>
          <a:xfrm>
            <a:off x="253173" y="7199795"/>
            <a:ext cx="416230" cy="1896554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txBody>
          <a:bodyPr vert="eaVert" lIns="91440" tIns="45720" rIns="91440" bIns="45720" rtlCol="0" anchor="t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dirty="0">
                <a:solidFill>
                  <a:srgbClr val="CCFF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お申込・お問合せ先</a:t>
            </a:r>
          </a:p>
        </p:txBody>
      </p:sp>
      <p:sp>
        <p:nvSpPr>
          <p:cNvPr id="39" name="タイトル 3"/>
          <p:cNvSpPr txBox="1">
            <a:spLocks/>
          </p:cNvSpPr>
          <p:nvPr/>
        </p:nvSpPr>
        <p:spPr>
          <a:xfrm>
            <a:off x="3758202" y="7199795"/>
            <a:ext cx="416230" cy="1896554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txBody>
          <a:bodyPr vert="eaVert" lIns="91440" tIns="45720" rIns="91440" bIns="45720" rtlCol="0" anchor="t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dirty="0">
                <a:solidFill>
                  <a:srgbClr val="CCFF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会　　　場</a:t>
            </a:r>
          </a:p>
        </p:txBody>
      </p:sp>
      <p:sp>
        <p:nvSpPr>
          <p:cNvPr id="40" name="タイトル 3"/>
          <p:cNvSpPr txBox="1">
            <a:spLocks/>
          </p:cNvSpPr>
          <p:nvPr/>
        </p:nvSpPr>
        <p:spPr>
          <a:xfrm>
            <a:off x="4174432" y="7110662"/>
            <a:ext cx="2683568" cy="2033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九州電力株式会社宮崎支社</a:t>
            </a:r>
            <a:endParaRPr lang="en-US" altLang="ja-JP" sz="14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r>
              <a:rPr lang="en-US" altLang="ja-JP" sz="1300" dirty="0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</a:t>
            </a:r>
            <a:r>
              <a:rPr lang="ja-JP" altLang="en-US" sz="1300" dirty="0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宮崎市橘通四丁目</a:t>
            </a:r>
            <a:r>
              <a:rPr lang="en-US" altLang="ja-JP" sz="1300" dirty="0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r>
              <a:rPr lang="ja-JP" altLang="en-US" sz="1300" dirty="0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番</a:t>
            </a:r>
            <a:r>
              <a:rPr lang="en-US" altLang="ja-JP" sz="1300" dirty="0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23</a:t>
            </a:r>
            <a:r>
              <a:rPr lang="ja-JP" altLang="en-US" sz="1300" dirty="0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号</a:t>
            </a:r>
            <a:r>
              <a:rPr lang="en-US" altLang="ja-JP" sz="1300" dirty="0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</a:p>
          <a:p>
            <a:pPr algn="l"/>
            <a:endParaRPr lang="en-US" altLang="ja-JP" sz="1300" dirty="0">
              <a:solidFill>
                <a:srgbClr val="292929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endParaRPr lang="en-US" altLang="ja-JP" sz="1300" dirty="0">
              <a:solidFill>
                <a:srgbClr val="292929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endParaRPr lang="en-US" altLang="ja-JP" sz="1300" dirty="0">
              <a:solidFill>
                <a:srgbClr val="292929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endParaRPr lang="en-US" altLang="ja-JP" sz="1300" dirty="0">
              <a:solidFill>
                <a:srgbClr val="292929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endParaRPr lang="en-US" altLang="ja-JP" sz="1300" dirty="0">
              <a:solidFill>
                <a:srgbClr val="292929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endParaRPr lang="en-US" altLang="ja-JP" sz="1300" dirty="0">
              <a:solidFill>
                <a:srgbClr val="292929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endParaRPr lang="en-US" altLang="ja-JP" sz="1300" dirty="0">
              <a:solidFill>
                <a:srgbClr val="292929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endParaRPr lang="en-US" altLang="ja-JP" sz="1000" dirty="0">
              <a:solidFill>
                <a:srgbClr val="292929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endParaRPr lang="en-US" altLang="ja-JP" sz="1000" dirty="0">
              <a:solidFill>
                <a:srgbClr val="292929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r>
              <a:rPr lang="en-US" altLang="ja-JP" sz="1000" dirty="0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lang="ja-JP" altLang="en-US" sz="1000" dirty="0">
                <a:solidFill>
                  <a:srgbClr val="292929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駐車場はございませんので、近隣のパーキングや公共交通機関のご利用をお願い致します。</a:t>
            </a:r>
            <a:endParaRPr lang="en-US" altLang="ja-JP" sz="1000" dirty="0">
              <a:solidFill>
                <a:srgbClr val="292929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353" y="7569240"/>
            <a:ext cx="2524025" cy="1116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00" b="100000" l="0" r="100000">
                        <a14:foregroundMark x1="51000" y1="43000" x2="51000" y2="43000"/>
                        <a14:foregroundMark x1="9500" y1="70500" x2="9500" y2="7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126" y="1277331"/>
            <a:ext cx="288685" cy="28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タイトル 3"/>
          <p:cNvSpPr txBox="1">
            <a:spLocks/>
          </p:cNvSpPr>
          <p:nvPr/>
        </p:nvSpPr>
        <p:spPr>
          <a:xfrm>
            <a:off x="4933666" y="1355596"/>
            <a:ext cx="1924335" cy="210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主催　　　ＪＡ宮崎経済連</a:t>
            </a: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55" y="0"/>
            <a:ext cx="1882746" cy="133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Y:\ICOPY83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239" y="3978510"/>
            <a:ext cx="1299292" cy="11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Y:\ICOPY84.B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529" y="4094124"/>
            <a:ext cx="1661374" cy="23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:\ICOPY85.BM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6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48" y="2769086"/>
            <a:ext cx="1508353" cy="1229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017732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136</Words>
  <Application>Microsoft Office PowerPoint</Application>
  <PresentationFormat>画面に合わせる (4:3)</PresentationFormat>
  <Paragraphs>55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メイリオ</vt:lpstr>
      <vt:lpstr>Arial</vt:lpstr>
      <vt:lpstr>Calibri</vt:lpstr>
      <vt:lpstr>ホワイト</vt:lpstr>
      <vt:lpstr>PowerPoint プレゼンテーション</vt:lpstr>
    </vt:vector>
  </TitlesOfParts>
  <Company>カテナ株式会社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Rie Miyata</dc:creator>
  <cp:lastModifiedBy>谷口　由美(284096009)</cp:lastModifiedBy>
  <cp:revision>89</cp:revision>
  <cp:lastPrinted>2018-06-18T04:51:39Z</cp:lastPrinted>
  <dcterms:created xsi:type="dcterms:W3CDTF">2017-12-06T09:46:28Z</dcterms:created>
  <dcterms:modified xsi:type="dcterms:W3CDTF">2018-07-09T07:08:46Z</dcterms:modified>
</cp:coreProperties>
</file>