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6" r:id="rId3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7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479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31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849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156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89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46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5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567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461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60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8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715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40493" t="56544" r="43902" b="3099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 rotWithShape="1">
          <a:blip r:embed="rId3"/>
          <a:srcRect r="967"/>
          <a:stretch/>
        </p:blipFill>
        <p:spPr>
          <a:xfrm>
            <a:off x="113572" y="25241"/>
            <a:ext cx="6310736" cy="4500958"/>
          </a:xfrm>
          <a:prstGeom prst="rect">
            <a:avLst/>
          </a:prstGeom>
        </p:spPr>
      </p:pic>
      <p:sp>
        <p:nvSpPr>
          <p:cNvPr id="47" name="テキスト ボックス 46"/>
          <p:cNvSpPr txBox="1"/>
          <p:nvPr/>
        </p:nvSpPr>
        <p:spPr>
          <a:xfrm>
            <a:off x="1281672" y="3009231"/>
            <a:ext cx="1277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5400" dirty="0" smtClean="0">
                <a:ln w="28575">
                  <a:solidFill>
                    <a:srgbClr val="FF0000"/>
                  </a:solidFill>
                </a:ln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20</a:t>
            </a:r>
            <a:endParaRPr kumimoji="1" lang="ja-JP" altLang="en-US" sz="5400" dirty="0">
              <a:ln w="28575">
                <a:solidFill>
                  <a:srgbClr val="FF0000"/>
                </a:solidFill>
              </a:ln>
              <a:solidFill>
                <a:srgbClr val="FFC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865092" y="3009230"/>
            <a:ext cx="8938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5400" dirty="0">
                <a:ln w="28575">
                  <a:solidFill>
                    <a:srgbClr val="FF0000"/>
                  </a:solidFill>
                </a:ln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4</a:t>
            </a:r>
            <a:endParaRPr kumimoji="1" lang="ja-JP" altLang="en-US" sz="5400" dirty="0">
              <a:ln w="28575">
                <a:solidFill>
                  <a:srgbClr val="FF0000"/>
                </a:solidFill>
              </a:ln>
              <a:solidFill>
                <a:srgbClr val="FFC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890132" y="4514763"/>
            <a:ext cx="45328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５月２５日は、</a:t>
            </a:r>
            <a:endParaRPr kumimoji="1" lang="en-US" altLang="ja-JP" sz="32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「みやざきマンゴーの日」</a:t>
            </a:r>
            <a:endParaRPr kumimoji="1" lang="ja-JP" altLang="en-US" sz="3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383473" y="5636480"/>
            <a:ext cx="35471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宮崎県産完熟マンゴーを</a:t>
            </a:r>
            <a:endParaRPr kumimoji="1" lang="en-US" altLang="ja-JP" sz="1600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“食べる日”“贈る日”として</a:t>
            </a:r>
            <a:endParaRPr lang="en-US" altLang="ja-JP" sz="1600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マンゴー記念日を盛り上げましょう！！</a:t>
            </a:r>
            <a:endParaRPr kumimoji="1" lang="ja-JP" altLang="en-US" sz="16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98" y="4344255"/>
            <a:ext cx="1728000" cy="2447014"/>
          </a:xfrm>
          <a:prstGeom prst="rect">
            <a:avLst/>
          </a:prstGeom>
        </p:spPr>
      </p:pic>
      <p:sp>
        <p:nvSpPr>
          <p:cNvPr id="59" name="角丸四角形 58"/>
          <p:cNvSpPr/>
          <p:nvPr/>
        </p:nvSpPr>
        <p:spPr>
          <a:xfrm>
            <a:off x="6365798" y="57109"/>
            <a:ext cx="5697423" cy="6750202"/>
          </a:xfrm>
          <a:prstGeom prst="roundRect">
            <a:avLst>
              <a:gd name="adj" fmla="val 9161"/>
            </a:avLst>
          </a:prstGeom>
          <a:solidFill>
            <a:schemeClr val="bg1"/>
          </a:solidFill>
          <a:ln w="28575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311810" y="41067"/>
            <a:ext cx="38053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～県内ＪＡ各地での即売会開催～</a:t>
            </a:r>
            <a:endParaRPr kumimoji="1" lang="ja-JP" altLang="en-US" sz="2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61" name="グループ化 60"/>
          <p:cNvGrpSpPr/>
          <p:nvPr/>
        </p:nvGrpSpPr>
        <p:grpSpPr>
          <a:xfrm>
            <a:off x="6497054" y="2007796"/>
            <a:ext cx="4818100" cy="658646"/>
            <a:chOff x="6497054" y="1448996"/>
            <a:chExt cx="4818100" cy="658646"/>
          </a:xfrm>
        </p:grpSpPr>
        <p:grpSp>
          <p:nvGrpSpPr>
            <p:cNvPr id="62" name="グループ化 61"/>
            <p:cNvGrpSpPr/>
            <p:nvPr/>
          </p:nvGrpSpPr>
          <p:grpSpPr>
            <a:xfrm>
              <a:off x="6497054" y="1448996"/>
              <a:ext cx="3801491" cy="324000"/>
              <a:chOff x="6611354" y="1793882"/>
              <a:chExt cx="3801491" cy="324000"/>
            </a:xfrm>
          </p:grpSpPr>
          <p:grpSp>
            <p:nvGrpSpPr>
              <p:cNvPr id="65" name="グループ化 64"/>
              <p:cNvGrpSpPr/>
              <p:nvPr/>
            </p:nvGrpSpPr>
            <p:grpSpPr>
              <a:xfrm>
                <a:off x="6611354" y="1793882"/>
                <a:ext cx="1944000" cy="324000"/>
                <a:chOff x="1480554" y="2472228"/>
                <a:chExt cx="1944000" cy="324000"/>
              </a:xfrm>
            </p:grpSpPr>
            <p:sp>
              <p:nvSpPr>
                <p:cNvPr id="67" name="角丸四角形 66"/>
                <p:cNvSpPr/>
                <p:nvPr/>
              </p:nvSpPr>
              <p:spPr>
                <a:xfrm>
                  <a:off x="1480554" y="2472228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68" name="テキスト ボックス 67"/>
                <p:cNvSpPr txBox="1"/>
                <p:nvPr/>
              </p:nvSpPr>
              <p:spPr>
                <a:xfrm>
                  <a:off x="1497526" y="2479992"/>
                  <a:ext cx="1910055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5/24(</a:t>
                  </a:r>
                  <a:r>
                    <a:rPr kumimoji="1"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水</a:t>
                  </a:r>
                  <a:r>
                    <a:rPr kumimoji="1"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r>
                    <a:rPr kumimoji="1"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・</a:t>
                  </a:r>
                  <a:r>
                    <a:rPr kumimoji="1"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25(</a:t>
                  </a:r>
                  <a:r>
                    <a:rPr kumimoji="1"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木</a:t>
                  </a:r>
                  <a:r>
                    <a:rPr kumimoji="1"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</a:p>
              </p:txBody>
            </p:sp>
          </p:grpSp>
          <p:sp>
            <p:nvSpPr>
              <p:cNvPr id="66" name="テキスト ボックス 65"/>
              <p:cNvSpPr txBox="1"/>
              <p:nvPr/>
            </p:nvSpPr>
            <p:spPr>
              <a:xfrm>
                <a:off x="8563947" y="1801646"/>
                <a:ext cx="18488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（９：００～１７：００）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63" name="テキスト ボックス 62"/>
            <p:cNvSpPr txBox="1"/>
            <p:nvPr/>
          </p:nvSpPr>
          <p:spPr>
            <a:xfrm>
              <a:off x="6744599" y="1769088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日向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8513147" y="1730988"/>
              <a:ext cx="28020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・ＪＡ日向 八菜館敷地内</a:t>
              </a:r>
              <a:endParaRPr kumimoji="1"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6497054" y="2740072"/>
            <a:ext cx="5479538" cy="641164"/>
            <a:chOff x="6497054" y="2536872"/>
            <a:chExt cx="5479538" cy="641164"/>
          </a:xfrm>
        </p:grpSpPr>
        <p:grpSp>
          <p:nvGrpSpPr>
            <p:cNvPr id="70" name="グループ化 69"/>
            <p:cNvGrpSpPr/>
            <p:nvPr/>
          </p:nvGrpSpPr>
          <p:grpSpPr>
            <a:xfrm>
              <a:off x="6497054" y="2536872"/>
              <a:ext cx="3879272" cy="324000"/>
              <a:chOff x="6611354" y="3290753"/>
              <a:chExt cx="3879272" cy="324000"/>
            </a:xfrm>
          </p:grpSpPr>
          <p:grpSp>
            <p:nvGrpSpPr>
              <p:cNvPr id="73" name="グループ化 72"/>
              <p:cNvGrpSpPr/>
              <p:nvPr/>
            </p:nvGrpSpPr>
            <p:grpSpPr>
              <a:xfrm>
                <a:off x="6611354" y="3290753"/>
                <a:ext cx="1944000" cy="324000"/>
                <a:chOff x="1480554" y="3134782"/>
                <a:chExt cx="1944000" cy="324000"/>
              </a:xfrm>
            </p:grpSpPr>
            <p:sp>
              <p:nvSpPr>
                <p:cNvPr id="75" name="角丸四角形 74"/>
                <p:cNvSpPr/>
                <p:nvPr/>
              </p:nvSpPr>
              <p:spPr>
                <a:xfrm>
                  <a:off x="1480554" y="3134782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76" name="テキスト ボックス 75"/>
                <p:cNvSpPr txBox="1"/>
                <p:nvPr/>
              </p:nvSpPr>
              <p:spPr>
                <a:xfrm>
                  <a:off x="1567538" y="3140205"/>
                  <a:ext cx="177002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5/26(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金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・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27(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土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74" name="テキスト ボックス 73"/>
              <p:cNvSpPr txBox="1"/>
              <p:nvPr/>
            </p:nvSpPr>
            <p:spPr>
              <a:xfrm>
                <a:off x="8576647" y="3296176"/>
                <a:ext cx="191397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</a:t>
                </a:r>
                <a:r>
                  <a:rPr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１</a:t>
                </a:r>
                <a:r>
                  <a:rPr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０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：００～１８：００）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71" name="テキスト ボックス 70"/>
            <p:cNvSpPr txBox="1"/>
            <p:nvPr/>
          </p:nvSpPr>
          <p:spPr>
            <a:xfrm>
              <a:off x="6744599" y="2839482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綾町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8513147" y="2801382"/>
              <a:ext cx="34634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・「水の郷　綾」有機直販センター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6497054" y="3430909"/>
            <a:ext cx="5257148" cy="652318"/>
            <a:chOff x="6497054" y="3469009"/>
            <a:chExt cx="5257148" cy="652318"/>
          </a:xfrm>
        </p:grpSpPr>
        <p:grpSp>
          <p:nvGrpSpPr>
            <p:cNvPr id="78" name="グループ化 77"/>
            <p:cNvGrpSpPr/>
            <p:nvPr/>
          </p:nvGrpSpPr>
          <p:grpSpPr>
            <a:xfrm>
              <a:off x="6497054" y="3469009"/>
              <a:ext cx="5257148" cy="324000"/>
              <a:chOff x="6611354" y="4027809"/>
              <a:chExt cx="5257148" cy="324000"/>
            </a:xfrm>
          </p:grpSpPr>
          <p:grpSp>
            <p:nvGrpSpPr>
              <p:cNvPr id="81" name="グループ化 80"/>
              <p:cNvGrpSpPr/>
              <p:nvPr/>
            </p:nvGrpSpPr>
            <p:grpSpPr>
              <a:xfrm>
                <a:off x="6611354" y="4027809"/>
                <a:ext cx="1944000" cy="324000"/>
                <a:chOff x="1480554" y="3797336"/>
                <a:chExt cx="1944000" cy="324000"/>
              </a:xfrm>
            </p:grpSpPr>
            <p:sp>
              <p:nvSpPr>
                <p:cNvPr id="83" name="角丸四角形 82"/>
                <p:cNvSpPr/>
                <p:nvPr/>
              </p:nvSpPr>
              <p:spPr>
                <a:xfrm>
                  <a:off x="1480554" y="3797336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84" name="テキスト ボックス 83"/>
                <p:cNvSpPr txBox="1"/>
                <p:nvPr/>
              </p:nvSpPr>
              <p:spPr>
                <a:xfrm>
                  <a:off x="1808422" y="3808182"/>
                  <a:ext cx="128826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5/27(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土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82" name="テキスト ボックス 81"/>
              <p:cNvSpPr txBox="1"/>
              <p:nvPr/>
            </p:nvSpPr>
            <p:spPr>
              <a:xfrm>
                <a:off x="8576647" y="4038655"/>
                <a:ext cx="329185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（８：３０～１５：００） </a:t>
                </a:r>
                <a:r>
                  <a:rPr kumimoji="1" lang="en-US" altLang="ja-JP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※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完売次第終了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79" name="テキスト ボックス 78"/>
            <p:cNvSpPr txBox="1"/>
            <p:nvPr/>
          </p:nvSpPr>
          <p:spPr>
            <a:xfrm>
              <a:off x="6744599" y="3782773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こばや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し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8513147" y="3741035"/>
              <a:ext cx="15711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・の</a:t>
              </a:r>
              <a:r>
                <a:rPr lang="ja-JP" altLang="en-US" sz="1600" dirty="0" err="1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じりこ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ぴ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あ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85" name="グループ化 84"/>
          <p:cNvGrpSpPr/>
          <p:nvPr/>
        </p:nvGrpSpPr>
        <p:grpSpPr>
          <a:xfrm>
            <a:off x="6514026" y="4151156"/>
            <a:ext cx="5069360" cy="655746"/>
            <a:chOff x="6628326" y="4824256"/>
            <a:chExt cx="5069360" cy="655746"/>
          </a:xfrm>
        </p:grpSpPr>
        <p:grpSp>
          <p:nvGrpSpPr>
            <p:cNvPr id="86" name="グループ化 85"/>
            <p:cNvGrpSpPr/>
            <p:nvPr/>
          </p:nvGrpSpPr>
          <p:grpSpPr>
            <a:xfrm>
              <a:off x="6628326" y="4824256"/>
              <a:ext cx="3801491" cy="325900"/>
              <a:chOff x="6611354" y="4778934"/>
              <a:chExt cx="3801491" cy="325900"/>
            </a:xfrm>
          </p:grpSpPr>
          <p:grpSp>
            <p:nvGrpSpPr>
              <p:cNvPr id="89" name="グループ化 88"/>
              <p:cNvGrpSpPr/>
              <p:nvPr/>
            </p:nvGrpSpPr>
            <p:grpSpPr>
              <a:xfrm>
                <a:off x="6611354" y="4778934"/>
                <a:ext cx="1944000" cy="324000"/>
                <a:chOff x="1480554" y="4428326"/>
                <a:chExt cx="1944000" cy="324000"/>
              </a:xfrm>
            </p:grpSpPr>
            <p:sp>
              <p:nvSpPr>
                <p:cNvPr id="91" name="角丸四角形 90"/>
                <p:cNvSpPr/>
                <p:nvPr/>
              </p:nvSpPr>
              <p:spPr>
                <a:xfrm>
                  <a:off x="1480554" y="4428326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92" name="テキスト ボックス 91"/>
                <p:cNvSpPr txBox="1"/>
                <p:nvPr/>
              </p:nvSpPr>
              <p:spPr>
                <a:xfrm>
                  <a:off x="1923340" y="4437016"/>
                  <a:ext cx="1057537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5/28(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日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90" name="テキスト ボックス 89"/>
              <p:cNvSpPr txBox="1"/>
              <p:nvPr/>
            </p:nvSpPr>
            <p:spPr>
              <a:xfrm>
                <a:off x="8563947" y="4797057"/>
                <a:ext cx="18488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（９：００～１</a:t>
                </a:r>
                <a:r>
                  <a:rPr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２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87" name="テキスト ボックス 86"/>
            <p:cNvSpPr txBox="1"/>
            <p:nvPr/>
          </p:nvSpPr>
          <p:spPr>
            <a:xfrm>
              <a:off x="6858899" y="5141448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児湯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8627447" y="5090648"/>
              <a:ext cx="30702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・農畜産物直売所「ルーピン」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93" name="グループ化 92"/>
          <p:cNvGrpSpPr/>
          <p:nvPr/>
        </p:nvGrpSpPr>
        <p:grpSpPr>
          <a:xfrm>
            <a:off x="6514026" y="1119897"/>
            <a:ext cx="4683342" cy="861511"/>
            <a:chOff x="6514026" y="497597"/>
            <a:chExt cx="4683342" cy="861511"/>
          </a:xfrm>
        </p:grpSpPr>
        <p:grpSp>
          <p:nvGrpSpPr>
            <p:cNvPr id="94" name="グループ化 93"/>
            <p:cNvGrpSpPr/>
            <p:nvPr/>
          </p:nvGrpSpPr>
          <p:grpSpPr>
            <a:xfrm>
              <a:off x="6514026" y="497597"/>
              <a:ext cx="3836193" cy="324000"/>
              <a:chOff x="6611354" y="574326"/>
              <a:chExt cx="3836193" cy="324000"/>
            </a:xfrm>
          </p:grpSpPr>
          <p:grpSp>
            <p:nvGrpSpPr>
              <p:cNvPr id="97" name="グループ化 96"/>
              <p:cNvGrpSpPr/>
              <p:nvPr/>
            </p:nvGrpSpPr>
            <p:grpSpPr>
              <a:xfrm>
                <a:off x="6611354" y="574326"/>
                <a:ext cx="1944000" cy="324000"/>
                <a:chOff x="1480554" y="1288974"/>
                <a:chExt cx="1944000" cy="324000"/>
              </a:xfrm>
            </p:grpSpPr>
            <p:sp>
              <p:nvSpPr>
                <p:cNvPr id="99" name="角丸四角形 98"/>
                <p:cNvSpPr/>
                <p:nvPr/>
              </p:nvSpPr>
              <p:spPr>
                <a:xfrm>
                  <a:off x="1480554" y="1288974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100" name="テキスト ボックス 99"/>
                <p:cNvSpPr txBox="1"/>
                <p:nvPr/>
              </p:nvSpPr>
              <p:spPr>
                <a:xfrm>
                  <a:off x="1923340" y="1299820"/>
                  <a:ext cx="10584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5/21(</a:t>
                  </a:r>
                  <a:r>
                    <a:rPr lang="ja-JP" altLang="en-US" sz="1400" dirty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日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98" name="テキスト ボックス 97"/>
              <p:cNvSpPr txBox="1"/>
              <p:nvPr/>
            </p:nvSpPr>
            <p:spPr>
              <a:xfrm>
                <a:off x="8563947" y="585172"/>
                <a:ext cx="188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（１０：００～１</a:t>
                </a:r>
                <a:r>
                  <a:rPr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６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95" name="テキスト ボックス 94"/>
            <p:cNvSpPr txBox="1"/>
            <p:nvPr/>
          </p:nvSpPr>
          <p:spPr>
            <a:xfrm>
              <a:off x="6761571" y="812433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都城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8517419" y="774333"/>
              <a:ext cx="26799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・朝霧の里　みやこんじ</a:t>
              </a:r>
              <a:r>
                <a:rPr lang="ja-JP" altLang="en-US" sz="1600" dirty="0" err="1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ょ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</a:t>
              </a:r>
              <a:r>
                <a:rPr lang="en-US" altLang="ja-JP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ATOM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南部店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101" name="グループ化 100"/>
          <p:cNvGrpSpPr/>
          <p:nvPr/>
        </p:nvGrpSpPr>
        <p:grpSpPr>
          <a:xfrm>
            <a:off x="6501326" y="4863236"/>
            <a:ext cx="3825156" cy="851313"/>
            <a:chOff x="6615626" y="5828436"/>
            <a:chExt cx="3825156" cy="851313"/>
          </a:xfrm>
        </p:grpSpPr>
        <p:grpSp>
          <p:nvGrpSpPr>
            <p:cNvPr id="102" name="グループ化 101"/>
            <p:cNvGrpSpPr/>
            <p:nvPr/>
          </p:nvGrpSpPr>
          <p:grpSpPr>
            <a:xfrm>
              <a:off x="6615626" y="5828436"/>
              <a:ext cx="3810349" cy="324000"/>
              <a:chOff x="6615626" y="5447436"/>
              <a:chExt cx="3810349" cy="324000"/>
            </a:xfrm>
          </p:grpSpPr>
          <p:grpSp>
            <p:nvGrpSpPr>
              <p:cNvPr id="111" name="グループ化 110"/>
              <p:cNvGrpSpPr/>
              <p:nvPr/>
            </p:nvGrpSpPr>
            <p:grpSpPr>
              <a:xfrm>
                <a:off x="6615626" y="5447436"/>
                <a:ext cx="1944000" cy="324000"/>
                <a:chOff x="1480554" y="5090880"/>
                <a:chExt cx="1944000" cy="324000"/>
              </a:xfrm>
            </p:grpSpPr>
            <p:sp>
              <p:nvSpPr>
                <p:cNvPr id="113" name="角丸四角形 112"/>
                <p:cNvSpPr/>
                <p:nvPr/>
              </p:nvSpPr>
              <p:spPr>
                <a:xfrm>
                  <a:off x="1480554" y="5090880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114" name="テキスト ボックス 113"/>
                <p:cNvSpPr txBox="1"/>
                <p:nvPr/>
              </p:nvSpPr>
              <p:spPr>
                <a:xfrm>
                  <a:off x="1540574" y="5101726"/>
                  <a:ext cx="18230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5/25(</a:t>
                  </a:r>
                  <a:r>
                    <a:rPr lang="ja-JP" altLang="en-US" sz="1400" dirty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木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～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28(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日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112" name="テキスト ボックス 111"/>
              <p:cNvSpPr txBox="1"/>
              <p:nvPr/>
            </p:nvSpPr>
            <p:spPr>
              <a:xfrm>
                <a:off x="8577077" y="5458282"/>
                <a:ext cx="18488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（９：００～１</a:t>
                </a:r>
                <a:r>
                  <a:rPr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７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103" name="テキスト ボックス 102"/>
            <p:cNvSpPr txBox="1"/>
            <p:nvPr/>
          </p:nvSpPr>
          <p:spPr>
            <a:xfrm>
              <a:off x="6875871" y="6133074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宮崎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中央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8614747" y="6094974"/>
              <a:ext cx="182603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・式部の里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・高岡ビタミン館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115" name="グループ化 114"/>
          <p:cNvGrpSpPr/>
          <p:nvPr/>
        </p:nvGrpSpPr>
        <p:grpSpPr>
          <a:xfrm>
            <a:off x="6514026" y="427222"/>
            <a:ext cx="3879272" cy="641164"/>
            <a:chOff x="6497054" y="2536872"/>
            <a:chExt cx="3879272" cy="641164"/>
          </a:xfrm>
        </p:grpSpPr>
        <p:grpSp>
          <p:nvGrpSpPr>
            <p:cNvPr id="116" name="グループ化 115"/>
            <p:cNvGrpSpPr/>
            <p:nvPr/>
          </p:nvGrpSpPr>
          <p:grpSpPr>
            <a:xfrm>
              <a:off x="6497054" y="2536872"/>
              <a:ext cx="3879272" cy="324000"/>
              <a:chOff x="6611354" y="3290753"/>
              <a:chExt cx="3879272" cy="324000"/>
            </a:xfrm>
          </p:grpSpPr>
          <p:grpSp>
            <p:nvGrpSpPr>
              <p:cNvPr id="119" name="グループ化 118"/>
              <p:cNvGrpSpPr/>
              <p:nvPr/>
            </p:nvGrpSpPr>
            <p:grpSpPr>
              <a:xfrm>
                <a:off x="6611354" y="3290753"/>
                <a:ext cx="1944000" cy="324000"/>
                <a:chOff x="1480554" y="3134782"/>
                <a:chExt cx="1944000" cy="324000"/>
              </a:xfrm>
            </p:grpSpPr>
            <p:sp>
              <p:nvSpPr>
                <p:cNvPr id="121" name="角丸四角形 120"/>
                <p:cNvSpPr/>
                <p:nvPr/>
              </p:nvSpPr>
              <p:spPr>
                <a:xfrm>
                  <a:off x="1480554" y="3134782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122" name="テキスト ボックス 121"/>
                <p:cNvSpPr txBox="1"/>
                <p:nvPr/>
              </p:nvSpPr>
              <p:spPr>
                <a:xfrm>
                  <a:off x="1567538" y="3140205"/>
                  <a:ext cx="177002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5/20(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土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120" name="テキスト ボックス 119"/>
              <p:cNvSpPr txBox="1"/>
              <p:nvPr/>
            </p:nvSpPr>
            <p:spPr>
              <a:xfrm>
                <a:off x="8576647" y="3296176"/>
                <a:ext cx="191397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</a:t>
                </a:r>
                <a:r>
                  <a:rPr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１</a:t>
                </a:r>
                <a:r>
                  <a:rPr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０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：００～１２：００）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117" name="テキスト ボックス 116"/>
            <p:cNvSpPr txBox="1"/>
            <p:nvPr/>
          </p:nvSpPr>
          <p:spPr>
            <a:xfrm>
              <a:off x="6744599" y="2839482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西都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18" name="テキスト ボックス 117"/>
            <p:cNvSpPr txBox="1"/>
            <p:nvPr/>
          </p:nvSpPr>
          <p:spPr>
            <a:xfrm>
              <a:off x="8513148" y="2801382"/>
              <a:ext cx="17839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</a:t>
              </a:r>
              <a:r>
                <a:rPr lang="ja-JP" altLang="en-US" sz="1600" dirty="0" err="1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いっちゃが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広場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129" name="グループ化 128"/>
          <p:cNvGrpSpPr/>
          <p:nvPr/>
        </p:nvGrpSpPr>
        <p:grpSpPr>
          <a:xfrm>
            <a:off x="6497054" y="5713264"/>
            <a:ext cx="6214095" cy="1082333"/>
            <a:chOff x="6514026" y="497597"/>
            <a:chExt cx="6214095" cy="1082333"/>
          </a:xfrm>
        </p:grpSpPr>
        <p:grpSp>
          <p:nvGrpSpPr>
            <p:cNvPr id="130" name="グループ化 129"/>
            <p:cNvGrpSpPr/>
            <p:nvPr/>
          </p:nvGrpSpPr>
          <p:grpSpPr>
            <a:xfrm>
              <a:off x="6514026" y="497597"/>
              <a:ext cx="3836193" cy="324000"/>
              <a:chOff x="6611354" y="574326"/>
              <a:chExt cx="3836193" cy="324000"/>
            </a:xfrm>
          </p:grpSpPr>
          <p:grpSp>
            <p:nvGrpSpPr>
              <p:cNvPr id="133" name="グループ化 132"/>
              <p:cNvGrpSpPr/>
              <p:nvPr/>
            </p:nvGrpSpPr>
            <p:grpSpPr>
              <a:xfrm>
                <a:off x="6611354" y="574326"/>
                <a:ext cx="1944000" cy="324000"/>
                <a:chOff x="1480554" y="1288974"/>
                <a:chExt cx="1944000" cy="324000"/>
              </a:xfrm>
            </p:grpSpPr>
            <p:sp>
              <p:nvSpPr>
                <p:cNvPr id="135" name="角丸四角形 134"/>
                <p:cNvSpPr/>
                <p:nvPr/>
              </p:nvSpPr>
              <p:spPr>
                <a:xfrm>
                  <a:off x="1480554" y="1288974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136" name="テキスト ボックス 135"/>
                <p:cNvSpPr txBox="1"/>
                <p:nvPr/>
              </p:nvSpPr>
              <p:spPr>
                <a:xfrm>
                  <a:off x="1923340" y="1299820"/>
                  <a:ext cx="10584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6/4(</a:t>
                  </a:r>
                  <a:r>
                    <a:rPr lang="ja-JP" altLang="en-US" sz="1400" dirty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日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134" name="テキスト ボックス 133"/>
              <p:cNvSpPr txBox="1"/>
              <p:nvPr/>
            </p:nvSpPr>
            <p:spPr>
              <a:xfrm>
                <a:off x="8563947" y="585172"/>
                <a:ext cx="188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</a:t>
                </a:r>
                <a:r>
                  <a:rPr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９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：００～１５：００）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131" name="テキスト ボックス 130"/>
            <p:cNvSpPr txBox="1"/>
            <p:nvPr/>
          </p:nvSpPr>
          <p:spPr>
            <a:xfrm>
              <a:off x="6761571" y="825133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はまゆ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う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32" name="テキスト ボックス 131"/>
            <p:cNvSpPr txBox="1"/>
            <p:nvPr/>
          </p:nvSpPr>
          <p:spPr>
            <a:xfrm>
              <a:off x="8517419" y="748933"/>
              <a:ext cx="42107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・ＪＡはまゆう　みかん選果場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・ＪＡはまゆう　南郷支店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・ＪＡはまゆう　串間支所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3153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40493" t="56544" r="43902" b="3099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262086" y="217732"/>
            <a:ext cx="11337625" cy="6297975"/>
          </a:xfrm>
          <a:prstGeom prst="roundRect">
            <a:avLst>
              <a:gd name="adj" fmla="val 12554"/>
            </a:avLst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171950" y="253332"/>
            <a:ext cx="3848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～県内のマンゴー試食宣伝</a:t>
            </a:r>
            <a:r>
              <a:rPr lang="ja-JP" altLang="en-US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販売</a:t>
            </a:r>
            <a:r>
              <a:rPr lang="ja-JP" altLang="en-US" sz="20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endParaRPr kumimoji="1" lang="ja-JP" altLang="en-US" sz="2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50546" y="753515"/>
            <a:ext cx="5690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srgbClr val="FF0000"/>
                </a:solidFill>
              </a:rPr>
              <a:t>下記の店舗にて試食宣伝販売を実施致します。ぜひ、お越しください。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2483" y="269009"/>
            <a:ext cx="2237074" cy="1491382"/>
          </a:xfrm>
          <a:prstGeom prst="rect">
            <a:avLst/>
          </a:prstGeom>
        </p:spPr>
      </p:pic>
      <p:grpSp>
        <p:nvGrpSpPr>
          <p:cNvPr id="7" name="グループ化 6"/>
          <p:cNvGrpSpPr/>
          <p:nvPr/>
        </p:nvGrpSpPr>
        <p:grpSpPr>
          <a:xfrm>
            <a:off x="505102" y="1117186"/>
            <a:ext cx="5181600" cy="969496"/>
            <a:chOff x="660400" y="1128972"/>
            <a:chExt cx="5181600" cy="969496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734040" y="1128972"/>
              <a:ext cx="5107959" cy="9694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5/20(</a:t>
              </a:r>
              <a:r>
                <a:rPr lang="ja-JP" altLang="en-US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土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： フーデリー　青葉店、佐土原店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マックスバリュ　宮崎駅東店　西都店　</a:t>
              </a:r>
              <a:endPara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660400" y="1141672"/>
              <a:ext cx="5181600" cy="931288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505102" y="2096398"/>
            <a:ext cx="5540098" cy="1800493"/>
            <a:chOff x="660400" y="2054203"/>
            <a:chExt cx="4673600" cy="1442684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734041" y="2054203"/>
              <a:ext cx="4503535" cy="14426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5/25(</a:t>
              </a:r>
              <a:r>
                <a:rPr lang="ja-JP" altLang="en-US" sz="2000" b="1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木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： 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Ａコープ　オランヴェル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、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清武店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ショッピング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のだ　出来島店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山形屋ストア　平和台店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 フルーツ永野　宮崎ブーゲンビリア空港　　　</a:t>
              </a:r>
              <a:endPara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660400" y="2136073"/>
              <a:ext cx="4673600" cy="1330285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505102" y="4002176"/>
            <a:ext cx="4203699" cy="446524"/>
            <a:chOff x="660401" y="3494284"/>
            <a:chExt cx="4203699" cy="446524"/>
          </a:xfrm>
        </p:grpSpPr>
        <p:sp>
          <p:nvSpPr>
            <p:cNvPr id="14" name="正方形/長方形 13"/>
            <p:cNvSpPr/>
            <p:nvPr/>
          </p:nvSpPr>
          <p:spPr>
            <a:xfrm>
              <a:off x="734041" y="3513388"/>
              <a:ext cx="363913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5/26(</a:t>
              </a:r>
              <a:r>
                <a:rPr lang="ja-JP" altLang="en-US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金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： ラ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・ディッシュ　大橋店</a:t>
              </a:r>
              <a:endPara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660401" y="3494284"/>
              <a:ext cx="4203699" cy="446524"/>
            </a:xfrm>
            <a:prstGeom prst="roundRect">
              <a:avLst>
                <a:gd name="adj" fmla="val 22355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512351" y="4556588"/>
            <a:ext cx="6300250" cy="969496"/>
            <a:chOff x="654738" y="3990724"/>
            <a:chExt cx="6300250" cy="969496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734041" y="3990724"/>
              <a:ext cx="6220947" cy="9694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5/27(</a:t>
              </a:r>
              <a:r>
                <a:rPr lang="ja-JP" altLang="en-US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土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： コープみやざき　佐土原店、柳丸店、花ヶ島店</a:t>
              </a:r>
              <a:endParaRPr lang="en-US" altLang="ja-JP" dirty="0" smtClean="0">
                <a:solidFill>
                  <a:sysClr val="windowText" lastClr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</a:t>
              </a:r>
              <a:r>
                <a:rPr lang="ja-JP" altLang="en-US" dirty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dirty="0" smtClean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ショッピングのだ　本店、出来島店、芳士店</a:t>
              </a:r>
              <a:endParaRPr lang="en-US" altLang="ja-JP" dirty="0" smtClean="0">
                <a:solidFill>
                  <a:sysClr val="windowText" lastClr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654738" y="4035120"/>
              <a:ext cx="6114362" cy="9124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505102" y="5729160"/>
            <a:ext cx="3428312" cy="446524"/>
            <a:chOff x="660401" y="5019105"/>
            <a:chExt cx="3784599" cy="446524"/>
          </a:xfrm>
        </p:grpSpPr>
        <p:sp>
          <p:nvSpPr>
            <p:cNvPr id="20" name="正方形/長方形 19"/>
            <p:cNvSpPr/>
            <p:nvPr/>
          </p:nvSpPr>
          <p:spPr>
            <a:xfrm>
              <a:off x="734041" y="5028354"/>
              <a:ext cx="339548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5/28(</a:t>
              </a:r>
              <a:r>
                <a:rPr lang="ja-JP" altLang="en-US" sz="2000" b="1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日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： フーデリー　高岡店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660401" y="5019105"/>
              <a:ext cx="3784599" cy="446524"/>
            </a:xfrm>
            <a:prstGeom prst="roundRect">
              <a:avLst>
                <a:gd name="adj" fmla="val 22355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4013200" y="5731996"/>
            <a:ext cx="3201074" cy="446524"/>
            <a:chOff x="3449101" y="5623578"/>
            <a:chExt cx="3511550" cy="446524"/>
          </a:xfrm>
        </p:grpSpPr>
        <p:sp>
          <p:nvSpPr>
            <p:cNvPr id="23" name="正方形/長方形 22"/>
            <p:cNvSpPr/>
            <p:nvPr/>
          </p:nvSpPr>
          <p:spPr>
            <a:xfrm>
              <a:off x="3449101" y="5654456"/>
              <a:ext cx="319190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5/30(</a:t>
              </a:r>
              <a:r>
                <a:rPr lang="ja-JP" altLang="en-US" sz="2000" b="1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日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： 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Ａ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コープ　西都店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3449101" y="5623578"/>
              <a:ext cx="3511550" cy="446524"/>
            </a:xfrm>
            <a:prstGeom prst="roundRect">
              <a:avLst>
                <a:gd name="adj" fmla="val 22355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7097903" y="1835064"/>
            <a:ext cx="3697098" cy="503792"/>
            <a:chOff x="6640703" y="2139864"/>
            <a:chExt cx="3697098" cy="503792"/>
          </a:xfrm>
        </p:grpSpPr>
        <p:sp>
          <p:nvSpPr>
            <p:cNvPr id="26" name="正方形/長方形 25"/>
            <p:cNvSpPr/>
            <p:nvPr/>
          </p:nvSpPr>
          <p:spPr>
            <a:xfrm>
              <a:off x="6731674" y="2189978"/>
              <a:ext cx="3453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6/2(</a:t>
              </a:r>
              <a:r>
                <a:rPr lang="ja-JP" altLang="en-US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金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： マルショク　中央通店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6640703" y="2139864"/>
              <a:ext cx="3697098" cy="503792"/>
            </a:xfrm>
            <a:prstGeom prst="roundRect">
              <a:avLst>
                <a:gd name="adj" fmla="val 22355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7097902" y="2437825"/>
            <a:ext cx="3697099" cy="969496"/>
            <a:chOff x="6640702" y="2885612"/>
            <a:chExt cx="3697099" cy="1328780"/>
          </a:xfrm>
        </p:grpSpPr>
        <p:sp>
          <p:nvSpPr>
            <p:cNvPr id="29" name="テキスト ボックス 28"/>
            <p:cNvSpPr txBox="1"/>
            <p:nvPr/>
          </p:nvSpPr>
          <p:spPr>
            <a:xfrm>
              <a:off x="6718974" y="2885612"/>
              <a:ext cx="3595856" cy="132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2000" b="1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6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/3(</a:t>
              </a:r>
              <a:r>
                <a:rPr lang="ja-JP" altLang="en-US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土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：　</a:t>
              </a:r>
              <a:r>
                <a:rPr lang="ja-JP" altLang="en-US" dirty="0" err="1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鮮ど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市場　鷹尾店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　 　　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　 フーデリー　赤江店　　</a:t>
              </a:r>
              <a:endPara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30" name="角丸四角形 29"/>
            <p:cNvSpPr/>
            <p:nvPr/>
          </p:nvSpPr>
          <p:spPr>
            <a:xfrm>
              <a:off x="6640702" y="2955863"/>
              <a:ext cx="3697099" cy="1202882"/>
            </a:xfrm>
            <a:prstGeom prst="roundRect">
              <a:avLst>
                <a:gd name="adj" fmla="val 14483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31" name="図 3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7" t="2910" r="1888" b="-2910"/>
          <a:stretch/>
        </p:blipFill>
        <p:spPr>
          <a:xfrm>
            <a:off x="7316409" y="3482416"/>
            <a:ext cx="3957948" cy="287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260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241</Words>
  <Application>Microsoft Office PowerPoint</Application>
  <PresentationFormat>ワイド画面</PresentationFormat>
  <Paragraphs>60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HGPｺﾞｼｯｸE</vt:lpstr>
      <vt:lpstr>HGP創英角ｺﾞｼｯｸUB</vt:lpstr>
      <vt:lpstr>HGS創英角ﾎﾟｯﾌﾟ体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横山英雄(284017206)</dc:creator>
  <cp:lastModifiedBy>横山英雄(284017206)</cp:lastModifiedBy>
  <cp:revision>83</cp:revision>
  <cp:lastPrinted>2017-05-16T09:02:10Z</cp:lastPrinted>
  <dcterms:created xsi:type="dcterms:W3CDTF">2017-04-24T08:22:50Z</dcterms:created>
  <dcterms:modified xsi:type="dcterms:W3CDTF">2017-05-24T07:12:14Z</dcterms:modified>
</cp:coreProperties>
</file>