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5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7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7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1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15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9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6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5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6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6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E9CC-EF3E-4993-A402-44FD595203E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1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r="967"/>
          <a:stretch/>
        </p:blipFill>
        <p:spPr>
          <a:xfrm>
            <a:off x="113572" y="25241"/>
            <a:ext cx="6310736" cy="4500958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281672" y="3009231"/>
            <a:ext cx="1277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865092" y="3009230"/>
            <a:ext cx="893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90132" y="4514763"/>
            <a:ext cx="4532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５月２５日は、</a:t>
            </a:r>
            <a:endParaRPr kumimoji="1" lang="en-US" altLang="ja-JP" sz="32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「みやざきマンゴーの日」</a:t>
            </a:r>
            <a:endParaRPr kumimoji="1"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383473" y="5636480"/>
            <a:ext cx="3547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宮崎県産完熟マンゴーを</a:t>
            </a:r>
            <a:endParaRPr kumimoji="1"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“食べる日”“贈る日”として</a:t>
            </a:r>
            <a:endParaRPr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マンゴー記念日を盛り上げましょう！！</a:t>
            </a:r>
            <a:endParaRPr kumimoji="1" lang="ja-JP" altLang="en-US" sz="1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8" y="4344255"/>
            <a:ext cx="1728000" cy="2447014"/>
          </a:xfrm>
          <a:prstGeom prst="rect">
            <a:avLst/>
          </a:prstGeom>
        </p:spPr>
      </p:pic>
      <p:sp>
        <p:nvSpPr>
          <p:cNvPr id="59" name="角丸四角形 58"/>
          <p:cNvSpPr/>
          <p:nvPr/>
        </p:nvSpPr>
        <p:spPr>
          <a:xfrm>
            <a:off x="6365798" y="57109"/>
            <a:ext cx="5697423" cy="6750202"/>
          </a:xfrm>
          <a:prstGeom prst="roundRect">
            <a:avLst>
              <a:gd name="adj" fmla="val 9161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311810" y="41067"/>
            <a:ext cx="3805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～県内ＪＡ各地での即売会開催～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497054" y="2007796"/>
            <a:ext cx="4818100" cy="658646"/>
            <a:chOff x="6497054" y="1448996"/>
            <a:chExt cx="4818100" cy="658646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6497054" y="1448996"/>
              <a:ext cx="3801491" cy="324000"/>
              <a:chOff x="6611354" y="1793882"/>
              <a:chExt cx="3801491" cy="324000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6611354" y="1793882"/>
                <a:ext cx="1944000" cy="324000"/>
                <a:chOff x="1480554" y="2472228"/>
                <a:chExt cx="1944000" cy="324000"/>
              </a:xfrm>
            </p:grpSpPr>
            <p:sp>
              <p:nvSpPr>
                <p:cNvPr id="67" name="角丸四角形 66"/>
                <p:cNvSpPr/>
                <p:nvPr/>
              </p:nvSpPr>
              <p:spPr>
                <a:xfrm>
                  <a:off x="1480554" y="2472228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68" name="テキスト ボックス 67"/>
                <p:cNvSpPr txBox="1"/>
                <p:nvPr/>
              </p:nvSpPr>
              <p:spPr>
                <a:xfrm>
                  <a:off x="1497526" y="2479992"/>
                  <a:ext cx="1910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5/24(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水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25(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8563947" y="1801646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（９：００～１７：００）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63" name="テキスト ボックス 62"/>
            <p:cNvSpPr txBox="1"/>
            <p:nvPr/>
          </p:nvSpPr>
          <p:spPr>
            <a:xfrm>
              <a:off x="6744599" y="176908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日向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513147" y="1730988"/>
              <a:ext cx="2802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・ＪＡ日向 八菜館敷地内</a:t>
              </a:r>
              <a:endParaRPr kumimoji="1"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497054" y="2740072"/>
            <a:ext cx="5479538" cy="641164"/>
            <a:chOff x="6497054" y="2536872"/>
            <a:chExt cx="5479538" cy="641164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73" name="グループ化 72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75" name="角丸四角形 74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76" name="テキスト ボックス 75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5/26(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金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74" name="テキスト ボックス 73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：００～１８：００）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1" name="テキスト ボックス 70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綾町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8513147" y="2801382"/>
              <a:ext cx="34634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・「水の郷　綾」有機直販センター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6497054" y="3430909"/>
            <a:ext cx="5257148" cy="652318"/>
            <a:chOff x="6497054" y="3469009"/>
            <a:chExt cx="5257148" cy="652318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6497054" y="3469009"/>
              <a:ext cx="5257148" cy="324000"/>
              <a:chOff x="6611354" y="4027809"/>
              <a:chExt cx="5257148" cy="324000"/>
            </a:xfrm>
          </p:grpSpPr>
          <p:grpSp>
            <p:nvGrpSpPr>
              <p:cNvPr id="81" name="グループ化 80"/>
              <p:cNvGrpSpPr/>
              <p:nvPr/>
            </p:nvGrpSpPr>
            <p:grpSpPr>
              <a:xfrm>
                <a:off x="6611354" y="4027809"/>
                <a:ext cx="1944000" cy="324000"/>
                <a:chOff x="1480554" y="3797336"/>
                <a:chExt cx="1944000" cy="324000"/>
              </a:xfrm>
            </p:grpSpPr>
            <p:sp>
              <p:nvSpPr>
                <p:cNvPr id="83" name="角丸四角形 82"/>
                <p:cNvSpPr/>
                <p:nvPr/>
              </p:nvSpPr>
              <p:spPr>
                <a:xfrm>
                  <a:off x="1480554" y="379733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84" name="テキスト ボックス 83"/>
                <p:cNvSpPr txBox="1"/>
                <p:nvPr/>
              </p:nvSpPr>
              <p:spPr>
                <a:xfrm>
                  <a:off x="1808422" y="3808182"/>
                  <a:ext cx="12882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82" name="テキスト ボックス 81"/>
              <p:cNvSpPr txBox="1"/>
              <p:nvPr/>
            </p:nvSpPr>
            <p:spPr>
              <a:xfrm>
                <a:off x="8576647" y="4038655"/>
                <a:ext cx="32918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（８：３０～１５：００） </a:t>
                </a:r>
                <a:r>
                  <a:rPr kumimoji="1" lang="en-US" altLang="ja-JP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※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完売次第終了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9" name="テキスト ボックス 78"/>
            <p:cNvSpPr txBox="1"/>
            <p:nvPr/>
          </p:nvSpPr>
          <p:spPr>
            <a:xfrm>
              <a:off x="6744599" y="378277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こばや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し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8513147" y="3741035"/>
              <a:ext cx="1571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・の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じりこ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ぴ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あ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6514026" y="4151156"/>
            <a:ext cx="5069360" cy="655746"/>
            <a:chOff x="6628326" y="4824256"/>
            <a:chExt cx="5069360" cy="655746"/>
          </a:xfrm>
        </p:grpSpPr>
        <p:grpSp>
          <p:nvGrpSpPr>
            <p:cNvPr id="86" name="グループ化 85"/>
            <p:cNvGrpSpPr/>
            <p:nvPr/>
          </p:nvGrpSpPr>
          <p:grpSpPr>
            <a:xfrm>
              <a:off x="6628326" y="4824256"/>
              <a:ext cx="3801491" cy="325900"/>
              <a:chOff x="6611354" y="4778934"/>
              <a:chExt cx="3801491" cy="325900"/>
            </a:xfrm>
          </p:grpSpPr>
          <p:grpSp>
            <p:nvGrpSpPr>
              <p:cNvPr id="89" name="グループ化 88"/>
              <p:cNvGrpSpPr/>
              <p:nvPr/>
            </p:nvGrpSpPr>
            <p:grpSpPr>
              <a:xfrm>
                <a:off x="6611354" y="4778934"/>
                <a:ext cx="1944000" cy="324000"/>
                <a:chOff x="1480554" y="4428326"/>
                <a:chExt cx="1944000" cy="324000"/>
              </a:xfrm>
            </p:grpSpPr>
            <p:sp>
              <p:nvSpPr>
                <p:cNvPr id="91" name="角丸四角形 90"/>
                <p:cNvSpPr/>
                <p:nvPr/>
              </p:nvSpPr>
              <p:spPr>
                <a:xfrm>
                  <a:off x="1480554" y="442832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92" name="テキスト ボックス 91"/>
                <p:cNvSpPr txBox="1"/>
                <p:nvPr/>
              </p:nvSpPr>
              <p:spPr>
                <a:xfrm>
                  <a:off x="1923340" y="4437016"/>
                  <a:ext cx="105753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0" name="テキスト ボックス 89"/>
              <p:cNvSpPr txBox="1"/>
              <p:nvPr/>
            </p:nvSpPr>
            <p:spPr>
              <a:xfrm>
                <a:off x="8563947" y="4797057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２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87" name="テキスト ボックス 86"/>
            <p:cNvSpPr txBox="1"/>
            <p:nvPr/>
          </p:nvSpPr>
          <p:spPr>
            <a:xfrm>
              <a:off x="6858899" y="514144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児湯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8627447" y="5090648"/>
              <a:ext cx="3070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・農畜産物直売所「ルーピン」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6514026" y="1119897"/>
            <a:ext cx="4683342" cy="861511"/>
            <a:chOff x="6514026" y="497597"/>
            <a:chExt cx="4683342" cy="861511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97" name="グループ化 96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99" name="角丸四角形 98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5/21(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8" name="テキスト ボックス 97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（１０：００～１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６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95" name="テキスト ボックス 94"/>
            <p:cNvSpPr txBox="1"/>
            <p:nvPr/>
          </p:nvSpPr>
          <p:spPr>
            <a:xfrm>
              <a:off x="6761571" y="8124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都城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8517419" y="774333"/>
              <a:ext cx="26799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・朝霧の里　みやこんじ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ょ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en-US" altLang="ja-JP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ATOM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南部店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6501326" y="4863236"/>
            <a:ext cx="3825156" cy="851313"/>
            <a:chOff x="6615626" y="5828436"/>
            <a:chExt cx="3825156" cy="851313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6615626" y="5828436"/>
              <a:ext cx="3810349" cy="324000"/>
              <a:chOff x="6615626" y="5447436"/>
              <a:chExt cx="3810349" cy="324000"/>
            </a:xfrm>
          </p:grpSpPr>
          <p:grpSp>
            <p:nvGrpSpPr>
              <p:cNvPr id="111" name="グループ化 110"/>
              <p:cNvGrpSpPr/>
              <p:nvPr/>
            </p:nvGrpSpPr>
            <p:grpSpPr>
              <a:xfrm>
                <a:off x="6615626" y="5447436"/>
                <a:ext cx="1944000" cy="324000"/>
                <a:chOff x="1480554" y="5090880"/>
                <a:chExt cx="1944000" cy="324000"/>
              </a:xfrm>
            </p:grpSpPr>
            <p:sp>
              <p:nvSpPr>
                <p:cNvPr id="113" name="角丸四角形 112"/>
                <p:cNvSpPr/>
                <p:nvPr/>
              </p:nvSpPr>
              <p:spPr>
                <a:xfrm>
                  <a:off x="1480554" y="5090880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1540574" y="5101726"/>
                  <a:ext cx="1823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5/25(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～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12" name="テキスト ボックス 111"/>
              <p:cNvSpPr txBox="1"/>
              <p:nvPr/>
            </p:nvSpPr>
            <p:spPr>
              <a:xfrm>
                <a:off x="8577077" y="5458282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７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03" name="テキスト ボックス 102"/>
            <p:cNvSpPr txBox="1"/>
            <p:nvPr/>
          </p:nvSpPr>
          <p:spPr>
            <a:xfrm>
              <a:off x="6875871" y="6133074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宮崎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中央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8614747" y="6094974"/>
              <a:ext cx="1826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・式部の里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・高岡ビタミン館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6514026" y="427222"/>
            <a:ext cx="3879272" cy="641164"/>
            <a:chOff x="6497054" y="2536872"/>
            <a:chExt cx="3879272" cy="641164"/>
          </a:xfrm>
        </p:grpSpPr>
        <p:grpSp>
          <p:nvGrpSpPr>
            <p:cNvPr id="116" name="グループ化 115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119" name="グループ化 118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121" name="角丸四角形 120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22" name="テキスト ボックス 121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5/20(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20" name="テキスト ボックス 119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：００～１２：００）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17" name="テキスト ボックス 116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西都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8513148" y="2801382"/>
              <a:ext cx="1783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いっちゃが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広場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497054" y="5713264"/>
            <a:ext cx="6214095" cy="1082333"/>
            <a:chOff x="6514026" y="497597"/>
            <a:chExt cx="6214095" cy="1082333"/>
          </a:xfrm>
        </p:grpSpPr>
        <p:grpSp>
          <p:nvGrpSpPr>
            <p:cNvPr id="130" name="グループ化 129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133" name="グループ化 132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135" name="角丸四角形 134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36" name="テキスト ボックス 135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6/4(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34" name="テキスト ボックス 133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９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：００～１５：００）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31" name="テキスト ボックス 130"/>
            <p:cNvSpPr txBox="1"/>
            <p:nvPr/>
          </p:nvSpPr>
          <p:spPr>
            <a:xfrm>
              <a:off x="6761571" y="8251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はまゆ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う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8517419" y="748933"/>
              <a:ext cx="42107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みかん選果場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南郷支店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串間支所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315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262086" y="217732"/>
            <a:ext cx="11337625" cy="6297975"/>
          </a:xfrm>
          <a:prstGeom prst="roundRect">
            <a:avLst>
              <a:gd name="adj" fmla="val 12554"/>
            </a:avLst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71950" y="253332"/>
            <a:ext cx="3848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～県内のマンゴー試食宣伝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販売</a:t>
            </a:r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50546" y="753515"/>
            <a:ext cx="569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下記の店舗にて試食宣伝販売を実施致します。ぜひ、お越しください。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083" y="243609"/>
            <a:ext cx="2237074" cy="1491382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505102" y="1244186"/>
            <a:ext cx="5181600" cy="969496"/>
            <a:chOff x="660400" y="1128972"/>
            <a:chExt cx="5181600" cy="969496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734040" y="1128972"/>
              <a:ext cx="510795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5/20(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フーデリー　青葉店、佐土原店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マックスバリュ　宮崎駅東店　西都店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60400" y="1141672"/>
              <a:ext cx="5181600" cy="9312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05102" y="2299598"/>
            <a:ext cx="5540098" cy="1800493"/>
            <a:chOff x="660400" y="2054203"/>
            <a:chExt cx="4673600" cy="1442684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734041" y="2054203"/>
              <a:ext cx="4503535" cy="1442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5/25(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木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Ａコープオランヴェル　清武店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ショッピング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のだ　出来島店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山形屋ストア　平和台店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 フルーツ永野　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60400" y="2166602"/>
              <a:ext cx="4673600" cy="122608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505102" y="4141876"/>
            <a:ext cx="4203699" cy="446524"/>
            <a:chOff x="660401" y="3494284"/>
            <a:chExt cx="4203699" cy="446524"/>
          </a:xfrm>
        </p:grpSpPr>
        <p:sp>
          <p:nvSpPr>
            <p:cNvPr id="7" name="正方形/長方形 6"/>
            <p:cNvSpPr/>
            <p:nvPr/>
          </p:nvSpPr>
          <p:spPr>
            <a:xfrm>
              <a:off x="734041" y="3513388"/>
              <a:ext cx="36391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5/26(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ラ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・ディッシュ　大橋店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60401" y="3494284"/>
              <a:ext cx="42036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12351" y="4645488"/>
            <a:ext cx="6300250" cy="969496"/>
            <a:chOff x="654738" y="3990724"/>
            <a:chExt cx="6300250" cy="969496"/>
          </a:xfrm>
        </p:grpSpPr>
        <p:sp>
          <p:nvSpPr>
            <p:cNvPr id="57" name="テキスト ボックス 56"/>
            <p:cNvSpPr txBox="1"/>
            <p:nvPr/>
          </p:nvSpPr>
          <p:spPr>
            <a:xfrm>
              <a:off x="734041" y="3990724"/>
              <a:ext cx="6220947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5/27(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コープみやざき　佐土原店、柳丸店、花ヶ島店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ショッピングのだ　本店、出来島店、芳士店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54738" y="4047820"/>
              <a:ext cx="6114362" cy="83609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505102" y="5729160"/>
            <a:ext cx="3428312" cy="446524"/>
            <a:chOff x="660401" y="5019105"/>
            <a:chExt cx="3784599" cy="446524"/>
          </a:xfrm>
        </p:grpSpPr>
        <p:sp>
          <p:nvSpPr>
            <p:cNvPr id="59" name="正方形/長方形 58"/>
            <p:cNvSpPr/>
            <p:nvPr/>
          </p:nvSpPr>
          <p:spPr>
            <a:xfrm>
              <a:off x="734041" y="5028354"/>
              <a:ext cx="33954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5/28(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フーデリー　高岡店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60401" y="5019105"/>
              <a:ext cx="37845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3987800" y="5744696"/>
            <a:ext cx="3201074" cy="446524"/>
            <a:chOff x="3449101" y="5623578"/>
            <a:chExt cx="3511550" cy="446524"/>
          </a:xfrm>
        </p:grpSpPr>
        <p:sp>
          <p:nvSpPr>
            <p:cNvPr id="60" name="正方形/長方形 59"/>
            <p:cNvSpPr/>
            <p:nvPr/>
          </p:nvSpPr>
          <p:spPr>
            <a:xfrm>
              <a:off x="3449101" y="5654456"/>
              <a:ext cx="31919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5/30(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Ａ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コープ　西都店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3449101" y="5623578"/>
              <a:ext cx="3511550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7097903" y="1835064"/>
            <a:ext cx="3697098" cy="503792"/>
            <a:chOff x="6640703" y="2139864"/>
            <a:chExt cx="3697098" cy="503792"/>
          </a:xfrm>
        </p:grpSpPr>
        <p:sp>
          <p:nvSpPr>
            <p:cNvPr id="61" name="正方形/長方形 60"/>
            <p:cNvSpPr/>
            <p:nvPr/>
          </p:nvSpPr>
          <p:spPr>
            <a:xfrm>
              <a:off x="6731674" y="2189978"/>
              <a:ext cx="3453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6/2(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マルショク　中央通店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6640703" y="2139864"/>
              <a:ext cx="3697098" cy="503792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097902" y="2437825"/>
            <a:ext cx="3697099" cy="969496"/>
            <a:chOff x="6640702" y="2885612"/>
            <a:chExt cx="3697099" cy="1328780"/>
          </a:xfrm>
        </p:grpSpPr>
        <p:sp>
          <p:nvSpPr>
            <p:cNvPr id="62" name="テキスト ボックス 61"/>
            <p:cNvSpPr txBox="1"/>
            <p:nvPr/>
          </p:nvSpPr>
          <p:spPr>
            <a:xfrm>
              <a:off x="6718974" y="2885612"/>
              <a:ext cx="3595856" cy="132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/3(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　</a:t>
              </a:r>
              <a:r>
                <a:rPr lang="ja-JP" altLang="en-US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鮮ど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市場　鷹尾店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　　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フーデリー　赤江店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640702" y="2955863"/>
              <a:ext cx="3697099" cy="1202882"/>
            </a:xfrm>
            <a:prstGeom prst="roundRect">
              <a:avLst>
                <a:gd name="adj" fmla="val 14483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2910" r="1888" b="-2910"/>
          <a:stretch/>
        </p:blipFill>
        <p:spPr>
          <a:xfrm>
            <a:off x="7240209" y="3495116"/>
            <a:ext cx="3957948" cy="287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2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241</Words>
  <Application>Microsoft Office PowerPoint</Application>
  <PresentationFormat>ワイド画面</PresentationFormat>
  <Paragraphs>60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横山英雄(284017206)</dc:creator>
  <cp:lastModifiedBy>岩切　香苗(284001203)</cp:lastModifiedBy>
  <cp:revision>82</cp:revision>
  <cp:lastPrinted>2017-05-16T09:02:10Z</cp:lastPrinted>
  <dcterms:created xsi:type="dcterms:W3CDTF">2017-04-24T08:22:50Z</dcterms:created>
  <dcterms:modified xsi:type="dcterms:W3CDTF">2017-05-22T23:38:51Z</dcterms:modified>
</cp:coreProperties>
</file>